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1" r:id="rId9"/>
    <p:sldId id="269" r:id="rId10"/>
    <p:sldId id="262" r:id="rId11"/>
    <p:sldId id="274" r:id="rId12"/>
    <p:sldId id="263" r:id="rId13"/>
    <p:sldId id="264" r:id="rId14"/>
    <p:sldId id="270" r:id="rId15"/>
    <p:sldId id="271" r:id="rId16"/>
    <p:sldId id="265" r:id="rId17"/>
    <p:sldId id="272" r:id="rId18"/>
    <p:sldId id="273" r:id="rId19"/>
    <p:sldId id="266" r:id="rId20"/>
  </p:sldIdLst>
  <p:sldSz cx="18288000" cy="10287000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Baloo 2 ExtraBold" pitchFamily="2" charset="0"/>
      <p:bold r:id="rId26"/>
    </p:embeddedFont>
    <p:embeddedFont>
      <p:font typeface="Baloo 2 Medium" pitchFamily="2" charset="0"/>
      <p:regular r:id="rId27"/>
      <p:bold r:id="rId28"/>
    </p:embeddedFont>
    <p:embeddedFont>
      <p:font typeface="Baloo 2 SemiBold" pitchFamily="2" charset="0"/>
      <p:bold r:id="rId29"/>
    </p:embeddedFont>
    <p:embeddedFont>
      <p:font typeface="Calistoga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J5bfCJxLTqViGSfATON65fJRR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EDB99C-6693-4DB6-A542-45C5D95FD05D}" v="153" dt="2025-01-12T07:03:32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51" d="100"/>
          <a:sy n="51" d="100"/>
        </p:scale>
        <p:origin x="1061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nguyen" userId="fc18fb7ff672c57b" providerId="LiveId" clId="{5805C20A-FD65-4C11-9130-0C599219817E}"/>
    <pc:docChg chg="custSel modSld">
      <pc:chgData name="minh nguyen" userId="fc18fb7ff672c57b" providerId="LiveId" clId="{5805C20A-FD65-4C11-9130-0C599219817E}" dt="2024-10-06T08:08:01.620" v="258"/>
      <pc:docMkLst>
        <pc:docMk/>
      </pc:docMkLst>
      <pc:sldChg chg="delSp modSp mod">
        <pc:chgData name="minh nguyen" userId="fc18fb7ff672c57b" providerId="LiveId" clId="{5805C20A-FD65-4C11-9130-0C599219817E}" dt="2024-10-06T03:35:02.018" v="10" actId="1076"/>
        <pc:sldMkLst>
          <pc:docMk/>
          <pc:sldMk cId="0" sldId="258"/>
        </pc:sldMkLst>
      </pc:sldChg>
      <pc:sldChg chg="addSp delSp modSp mod modAnim">
        <pc:chgData name="minh nguyen" userId="fc18fb7ff672c57b" providerId="LiveId" clId="{5805C20A-FD65-4C11-9130-0C599219817E}" dt="2024-10-06T07:13:09.573" v="246" actId="20577"/>
        <pc:sldMkLst>
          <pc:docMk/>
          <pc:sldMk cId="0" sldId="263"/>
        </pc:sldMkLst>
      </pc:sldChg>
      <pc:sldChg chg="delSp mod delAnim">
        <pc:chgData name="minh nguyen" userId="fc18fb7ff672c57b" providerId="LiveId" clId="{5805C20A-FD65-4C11-9130-0C599219817E}" dt="2024-10-06T07:02:46.760" v="205" actId="478"/>
        <pc:sldMkLst>
          <pc:docMk/>
          <pc:sldMk cId="0" sldId="264"/>
        </pc:sldMkLst>
      </pc:sldChg>
      <pc:sldChg chg="modSp mod">
        <pc:chgData name="minh nguyen" userId="fc18fb7ff672c57b" providerId="LiveId" clId="{5805C20A-FD65-4C11-9130-0C599219817E}" dt="2024-10-06T07:14:29.741" v="255" actId="20577"/>
        <pc:sldMkLst>
          <pc:docMk/>
          <pc:sldMk cId="0" sldId="265"/>
        </pc:sldMkLst>
      </pc:sldChg>
      <pc:sldChg chg="modSp mod modAnim">
        <pc:chgData name="minh nguyen" userId="fc18fb7ff672c57b" providerId="LiveId" clId="{5805C20A-FD65-4C11-9130-0C599219817E}" dt="2024-10-06T05:35:30.881" v="197" actId="20577"/>
        <pc:sldMkLst>
          <pc:docMk/>
          <pc:sldMk cId="3119568772" sldId="267"/>
        </pc:sldMkLst>
      </pc:sldChg>
      <pc:sldChg chg="addSp modSp mod modAnim">
        <pc:chgData name="minh nguyen" userId="fc18fb7ff672c57b" providerId="LiveId" clId="{5805C20A-FD65-4C11-9130-0C599219817E}" dt="2024-10-06T08:08:01.620" v="258"/>
        <pc:sldMkLst>
          <pc:docMk/>
          <pc:sldMk cId="3660111903" sldId="272"/>
        </pc:sldMkLst>
      </pc:sldChg>
    </pc:docChg>
  </pc:docChgLst>
  <pc:docChgLst>
    <pc:chgData name="minh nguyen" userId="fc18fb7ff672c57b" providerId="LiveId" clId="{5BEDB99C-6693-4DB6-A542-45C5D95FD05D}"/>
    <pc:docChg chg="custSel addSld modSld">
      <pc:chgData name="minh nguyen" userId="fc18fb7ff672c57b" providerId="LiveId" clId="{5BEDB99C-6693-4DB6-A542-45C5D95FD05D}" dt="2025-01-12T07:03:32.683" v="285" actId="20577"/>
      <pc:docMkLst>
        <pc:docMk/>
      </pc:docMkLst>
      <pc:sldChg chg="addSp delSp modSp mod">
        <pc:chgData name="minh nguyen" userId="fc18fb7ff672c57b" providerId="LiveId" clId="{5BEDB99C-6693-4DB6-A542-45C5D95FD05D}" dt="2024-12-29T07:57:04.403" v="276" actId="1076"/>
        <pc:sldMkLst>
          <pc:docMk/>
          <pc:sldMk cId="0" sldId="262"/>
        </pc:sldMkLst>
        <pc:picChg chg="add mod">
          <ac:chgData name="minh nguyen" userId="fc18fb7ff672c57b" providerId="LiveId" clId="{5BEDB99C-6693-4DB6-A542-45C5D95FD05D}" dt="2024-12-29T07:57:04.403" v="276" actId="1076"/>
          <ac:picMkLst>
            <pc:docMk/>
            <pc:sldMk cId="0" sldId="262"/>
            <ac:picMk id="7" creationId="{DD576F5D-A4EE-5FC5-1E6C-72ABD66D7477}"/>
          </ac:picMkLst>
        </pc:picChg>
      </pc:sldChg>
      <pc:sldChg chg="modSp modAnim">
        <pc:chgData name="minh nguyen" userId="fc18fb7ff672c57b" providerId="LiveId" clId="{5BEDB99C-6693-4DB6-A542-45C5D95FD05D}" dt="2025-01-12T07:03:32.683" v="285" actId="20577"/>
        <pc:sldMkLst>
          <pc:docMk/>
          <pc:sldMk cId="3119568772" sldId="267"/>
        </pc:sldMkLst>
        <pc:spChg chg="mod">
          <ac:chgData name="minh nguyen" userId="fc18fb7ff672c57b" providerId="LiveId" clId="{5BEDB99C-6693-4DB6-A542-45C5D95FD05D}" dt="2025-01-12T07:03:32.683" v="285" actId="20577"/>
          <ac:spMkLst>
            <pc:docMk/>
            <pc:sldMk cId="3119568772" sldId="267"/>
            <ac:spMk id="2" creationId="{65E7C853-335B-B272-1440-5C1487634E72}"/>
          </ac:spMkLst>
        </pc:spChg>
      </pc:sldChg>
      <pc:sldChg chg="addSp modSp mod modAnim">
        <pc:chgData name="minh nguyen" userId="fc18fb7ff672c57b" providerId="LiveId" clId="{5BEDB99C-6693-4DB6-A542-45C5D95FD05D}" dt="2024-12-29T07:45:22.775" v="272" actId="20577"/>
        <pc:sldMkLst>
          <pc:docMk/>
          <pc:sldMk cId="3122860390" sldId="270"/>
        </pc:sldMkLst>
        <pc:spChg chg="mod">
          <ac:chgData name="minh nguyen" userId="fc18fb7ff672c57b" providerId="LiveId" clId="{5BEDB99C-6693-4DB6-A542-45C5D95FD05D}" dt="2024-12-29T07:43:45.853" v="205" actId="1076"/>
          <ac:spMkLst>
            <pc:docMk/>
            <pc:sldMk cId="3122860390" sldId="270"/>
            <ac:spMk id="4" creationId="{F2D1DABD-F648-29FB-BF7D-1BC2865A6116}"/>
          </ac:spMkLst>
        </pc:spChg>
        <pc:spChg chg="mod">
          <ac:chgData name="minh nguyen" userId="fc18fb7ff672c57b" providerId="LiveId" clId="{5BEDB99C-6693-4DB6-A542-45C5D95FD05D}" dt="2024-12-29T07:43:51.971" v="206" actId="1076"/>
          <ac:spMkLst>
            <pc:docMk/>
            <pc:sldMk cId="3122860390" sldId="270"/>
            <ac:spMk id="5" creationId="{25039083-FE4E-050B-2CCB-5809A91CB909}"/>
          </ac:spMkLst>
        </pc:spChg>
        <pc:spChg chg="mod">
          <ac:chgData name="minh nguyen" userId="fc18fb7ff672c57b" providerId="LiveId" clId="{5BEDB99C-6693-4DB6-A542-45C5D95FD05D}" dt="2024-12-29T07:43:53.947" v="207" actId="1076"/>
          <ac:spMkLst>
            <pc:docMk/>
            <pc:sldMk cId="3122860390" sldId="270"/>
            <ac:spMk id="6" creationId="{27079A2E-AC6D-1A7F-7125-95F2B0E6DEB2}"/>
          </ac:spMkLst>
        </pc:spChg>
        <pc:spChg chg="mod">
          <ac:chgData name="minh nguyen" userId="fc18fb7ff672c57b" providerId="LiveId" clId="{5BEDB99C-6693-4DB6-A542-45C5D95FD05D}" dt="2024-12-29T07:44:12.194" v="209" actId="1076"/>
          <ac:spMkLst>
            <pc:docMk/>
            <pc:sldMk cId="3122860390" sldId="270"/>
            <ac:spMk id="7" creationId="{EE2ABD36-BFC4-37B5-2906-76926AF10A78}"/>
          </ac:spMkLst>
        </pc:spChg>
        <pc:spChg chg="mod">
          <ac:chgData name="minh nguyen" userId="fc18fb7ff672c57b" providerId="LiveId" clId="{5BEDB99C-6693-4DB6-A542-45C5D95FD05D}" dt="2024-12-29T07:44:15.883" v="210" actId="1076"/>
          <ac:spMkLst>
            <pc:docMk/>
            <pc:sldMk cId="3122860390" sldId="270"/>
            <ac:spMk id="8" creationId="{E33A6E4F-9ED9-E769-A934-49905700E7A4}"/>
          </ac:spMkLst>
        </pc:spChg>
        <pc:spChg chg="add mod">
          <ac:chgData name="minh nguyen" userId="fc18fb7ff672c57b" providerId="LiveId" clId="{5BEDB99C-6693-4DB6-A542-45C5D95FD05D}" dt="2024-12-29T07:44:43.913" v="231" actId="1076"/>
          <ac:spMkLst>
            <pc:docMk/>
            <pc:sldMk cId="3122860390" sldId="270"/>
            <ac:spMk id="10" creationId="{F5728502-5CD1-D48A-ECBE-FB12DE923147}"/>
          </ac:spMkLst>
        </pc:spChg>
        <pc:spChg chg="add mod">
          <ac:chgData name="minh nguyen" userId="fc18fb7ff672c57b" providerId="LiveId" clId="{5BEDB99C-6693-4DB6-A542-45C5D95FD05D}" dt="2024-12-29T07:45:22.775" v="272" actId="20577"/>
          <ac:spMkLst>
            <pc:docMk/>
            <pc:sldMk cId="3122860390" sldId="270"/>
            <ac:spMk id="11" creationId="{048619F9-03FF-C5F0-91DA-1CB8ECCC4406}"/>
          </ac:spMkLst>
        </pc:spChg>
        <pc:spChg chg="mod">
          <ac:chgData name="minh nguyen" userId="fc18fb7ff672c57b" providerId="LiveId" clId="{5BEDB99C-6693-4DB6-A542-45C5D95FD05D}" dt="2024-12-29T07:42:19.916" v="151" actId="1076"/>
          <ac:spMkLst>
            <pc:docMk/>
            <pc:sldMk cId="3122860390" sldId="270"/>
            <ac:spMk id="213" creationId="{00000000-0000-0000-0000-000000000000}"/>
          </ac:spMkLst>
        </pc:spChg>
        <pc:spChg chg="mod">
          <ac:chgData name="minh nguyen" userId="fc18fb7ff672c57b" providerId="LiveId" clId="{5BEDB99C-6693-4DB6-A542-45C5D95FD05D}" dt="2024-12-29T07:43:21.617" v="201" actId="1076"/>
          <ac:spMkLst>
            <pc:docMk/>
            <pc:sldMk cId="3122860390" sldId="270"/>
            <ac:spMk id="216" creationId="{00000000-0000-0000-0000-000000000000}"/>
          </ac:spMkLst>
        </pc:spChg>
        <pc:spChg chg="mod">
          <ac:chgData name="minh nguyen" userId="fc18fb7ff672c57b" providerId="LiveId" clId="{5BEDB99C-6693-4DB6-A542-45C5D95FD05D}" dt="2024-12-29T07:43:45.853" v="205" actId="1076"/>
          <ac:spMkLst>
            <pc:docMk/>
            <pc:sldMk cId="3122860390" sldId="270"/>
            <ac:spMk id="217" creationId="{00000000-0000-0000-0000-000000000000}"/>
          </ac:spMkLst>
        </pc:spChg>
      </pc:sldChg>
      <pc:sldChg chg="addSp delSp modSp add mod">
        <pc:chgData name="minh nguyen" userId="fc18fb7ff672c57b" providerId="LiveId" clId="{5BEDB99C-6693-4DB6-A542-45C5D95FD05D}" dt="2025-01-05T08:30:57.071" v="284" actId="1076"/>
        <pc:sldMkLst>
          <pc:docMk/>
          <pc:sldMk cId="3639523929" sldId="274"/>
        </pc:sldMkLst>
        <pc:spChg chg="add mod">
          <ac:chgData name="minh nguyen" userId="fc18fb7ff672c57b" providerId="LiveId" clId="{5BEDB99C-6693-4DB6-A542-45C5D95FD05D}" dt="2024-12-29T07:41:22.548" v="105" actId="20577"/>
          <ac:spMkLst>
            <pc:docMk/>
            <pc:sldMk cId="3639523929" sldId="274"/>
            <ac:spMk id="5" creationId="{5E776CB0-D746-B817-9269-0D08AC2ADCD3}"/>
          </ac:spMkLst>
        </pc:spChg>
        <pc:spChg chg="add mod">
          <ac:chgData name="minh nguyen" userId="fc18fb7ff672c57b" providerId="LiveId" clId="{5BEDB99C-6693-4DB6-A542-45C5D95FD05D}" dt="2024-12-29T07:35:16.985" v="37" actId="20577"/>
          <ac:spMkLst>
            <pc:docMk/>
            <pc:sldMk cId="3639523929" sldId="274"/>
            <ac:spMk id="7" creationId="{01EA9124-3523-D2BC-5F03-525D52F33C94}"/>
          </ac:spMkLst>
        </pc:spChg>
        <pc:spChg chg="mod">
          <ac:chgData name="minh nguyen" userId="fc18fb7ff672c57b" providerId="LiveId" clId="{5BEDB99C-6693-4DB6-A542-45C5D95FD05D}" dt="2024-12-29T07:34:25.695" v="6" actId="1076"/>
          <ac:spMkLst>
            <pc:docMk/>
            <pc:sldMk cId="3639523929" sldId="274"/>
            <ac:spMk id="189" creationId="{A0E8C403-73C4-A7D7-89CB-1BD99D008113}"/>
          </ac:spMkLst>
        </pc:spChg>
        <pc:spChg chg="mod">
          <ac:chgData name="minh nguyen" userId="fc18fb7ff672c57b" providerId="LiveId" clId="{5BEDB99C-6693-4DB6-A542-45C5D95FD05D}" dt="2024-12-29T07:34:25.695" v="6" actId="1076"/>
          <ac:spMkLst>
            <pc:docMk/>
            <pc:sldMk cId="3639523929" sldId="274"/>
            <ac:spMk id="192" creationId="{F47D080F-9DC3-9F1E-1C65-5992B0BE0B34}"/>
          </ac:spMkLst>
        </pc:spChg>
        <pc:picChg chg="add mod">
          <ac:chgData name="minh nguyen" userId="fc18fb7ff672c57b" providerId="LiveId" clId="{5BEDB99C-6693-4DB6-A542-45C5D95FD05D}" dt="2025-01-05T08:30:57.071" v="284" actId="1076"/>
          <ac:picMkLst>
            <pc:docMk/>
            <pc:sldMk cId="3639523929" sldId="274"/>
            <ac:picMk id="3" creationId="{05483CD2-0FFE-EB8B-7A1E-E042CA54A43D}"/>
          </ac:picMkLst>
        </pc:picChg>
        <pc:picChg chg="mod">
          <ac:chgData name="minh nguyen" userId="fc18fb7ff672c57b" providerId="LiveId" clId="{5BEDB99C-6693-4DB6-A542-45C5D95FD05D}" dt="2024-12-29T07:34:25.695" v="6" actId="1076"/>
          <ac:picMkLst>
            <pc:docMk/>
            <pc:sldMk cId="3639523929" sldId="274"/>
            <ac:picMk id="8" creationId="{2F0D9AD7-E718-A265-DB04-8B50ECB64F33}"/>
          </ac:picMkLst>
        </pc:picChg>
        <pc:picChg chg="add mod">
          <ac:chgData name="minh nguyen" userId="fc18fb7ff672c57b" providerId="LiveId" clId="{5BEDB99C-6693-4DB6-A542-45C5D95FD05D}" dt="2024-12-29T07:41:12.324" v="46" actId="14100"/>
          <ac:picMkLst>
            <pc:docMk/>
            <pc:sldMk cId="3639523929" sldId="274"/>
            <ac:picMk id="18" creationId="{8E7B34DC-A285-A220-A494-2FA7729B5F0C}"/>
          </ac:picMkLst>
        </pc:picChg>
        <pc:picChg chg="add mod">
          <ac:chgData name="minh nguyen" userId="fc18fb7ff672c57b" providerId="LiveId" clId="{5BEDB99C-6693-4DB6-A542-45C5D95FD05D}" dt="2024-12-29T07:57:12.263" v="280" actId="1076"/>
          <ac:picMkLst>
            <pc:docMk/>
            <pc:sldMk cId="3639523929" sldId="274"/>
            <ac:picMk id="20" creationId="{C1189F2D-CEFC-1D60-4096-26EB7A68A1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EB873E79-1104-685A-5A41-EF8D33A2B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>
            <a:extLst>
              <a:ext uri="{FF2B5EF4-FFF2-40B4-BE49-F238E27FC236}">
                <a16:creationId xmlns:a16="http://schemas.microsoft.com/office/drawing/2014/main" id="{8AB0BD9D-65AA-8E58-1393-6DB732FBC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>
            <a:extLst>
              <a:ext uri="{FF2B5EF4-FFF2-40B4-BE49-F238E27FC236}">
                <a16:creationId xmlns:a16="http://schemas.microsoft.com/office/drawing/2014/main" id="{66289D17-E875-B338-321C-4AF120C3BB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610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716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6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57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7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754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461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3360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10800000" flipH="1">
            <a:off x="6602344" y="-95335"/>
            <a:ext cx="15327826" cy="7529795"/>
          </a:xfrm>
          <a:custGeom>
            <a:avLst/>
            <a:gdLst/>
            <a:ahLst/>
            <a:cxnLst/>
            <a:rect l="l" t="t" r="r" b="b"/>
            <a:pathLst>
              <a:path w="15327826" h="7529795" extrusionOk="0">
                <a:moveTo>
                  <a:pt x="0" y="7529794"/>
                </a:moveTo>
                <a:lnTo>
                  <a:pt x="15327826" y="7529794"/>
                </a:lnTo>
                <a:lnTo>
                  <a:pt x="15327826" y="0"/>
                </a:lnTo>
                <a:lnTo>
                  <a:pt x="0" y="0"/>
                </a:lnTo>
                <a:lnTo>
                  <a:pt x="0" y="752979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4717992" y="8234188"/>
            <a:ext cx="3830973" cy="3050412"/>
          </a:xfrm>
          <a:custGeom>
            <a:avLst/>
            <a:gdLst/>
            <a:ahLst/>
            <a:cxnLst/>
            <a:rect l="l" t="t" r="r" b="b"/>
            <a:pathLst>
              <a:path w="3830973" h="3050412" extrusionOk="0">
                <a:moveTo>
                  <a:pt x="0" y="0"/>
                </a:moveTo>
                <a:lnTo>
                  <a:pt x="3830973" y="0"/>
                </a:lnTo>
                <a:lnTo>
                  <a:pt x="3830973" y="3050412"/>
                </a:lnTo>
                <a:lnTo>
                  <a:pt x="0" y="3050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-1504226" y="1448897"/>
            <a:ext cx="6296788" cy="5861737"/>
          </a:xfrm>
          <a:custGeom>
            <a:avLst/>
            <a:gdLst/>
            <a:ahLst/>
            <a:cxnLst/>
            <a:rect l="l" t="t" r="r" b="b"/>
            <a:pathLst>
              <a:path w="6296788" h="5861737" extrusionOk="0">
                <a:moveTo>
                  <a:pt x="0" y="0"/>
                </a:moveTo>
                <a:lnTo>
                  <a:pt x="6296788" y="0"/>
                </a:lnTo>
                <a:lnTo>
                  <a:pt x="6296788" y="5861738"/>
                </a:lnTo>
                <a:lnTo>
                  <a:pt x="0" y="5861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3124200" y="1992112"/>
            <a:ext cx="12322442" cy="53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56" b="0" i="0" u="none" strike="noStrike" cap="none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Sản</a:t>
            </a:r>
            <a:r>
              <a:rPr lang="en-US" sz="17256" b="0" i="0" u="none" strike="noStrike" cap="none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17256" b="0" i="0" u="none" strike="noStrike" cap="none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phẩm</a:t>
            </a:r>
            <a:r>
              <a:rPr lang="en-US" sz="17256" b="0" i="0" u="none" strike="noStrike" cap="none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17256" b="0" i="0" u="none" strike="noStrike" cap="none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cuối</a:t>
            </a:r>
            <a:r>
              <a:rPr lang="en-US" sz="17256" b="0" i="0" u="none" strike="noStrike" cap="none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17256" b="0" i="0" u="none" strike="noStrike" cap="none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khóa</a:t>
            </a:r>
            <a:endParaRPr sz="17256" b="0" i="0" u="none" strike="noStrike" cap="none" dirty="0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4705702" y="3124842"/>
            <a:ext cx="2352102" cy="2305060"/>
          </a:xfrm>
          <a:custGeom>
            <a:avLst/>
            <a:gdLst/>
            <a:ahLst/>
            <a:cxnLst/>
            <a:rect l="l" t="t" r="r" b="b"/>
            <a:pathLst>
              <a:path w="2352102" h="2305060" extrusionOk="0">
                <a:moveTo>
                  <a:pt x="0" y="0"/>
                </a:moveTo>
                <a:lnTo>
                  <a:pt x="2352102" y="0"/>
                </a:lnTo>
                <a:lnTo>
                  <a:pt x="2352102" y="2305060"/>
                </a:lnTo>
                <a:lnTo>
                  <a:pt x="0" y="2305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-475294" y="6850341"/>
            <a:ext cx="3458073" cy="3775189"/>
          </a:xfrm>
          <a:custGeom>
            <a:avLst/>
            <a:gdLst/>
            <a:ahLst/>
            <a:cxnLst/>
            <a:rect l="l" t="t" r="r" b="b"/>
            <a:pathLst>
              <a:path w="3458073" h="3775189" extrusionOk="0">
                <a:moveTo>
                  <a:pt x="0" y="0"/>
                </a:moveTo>
                <a:lnTo>
                  <a:pt x="3458073" y="0"/>
                </a:lnTo>
                <a:lnTo>
                  <a:pt x="3458073" y="3775189"/>
                </a:lnTo>
                <a:lnTo>
                  <a:pt x="0" y="377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4590901" y="7310634"/>
            <a:ext cx="8951040" cy="113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4" b="0" i="0" u="none" strike="noStrike" cap="none" dirty="0">
                <a:solidFill>
                  <a:srgbClr val="246087"/>
                </a:solidFill>
                <a:latin typeface="Arimo"/>
                <a:ea typeface="Arimo"/>
                <a:cs typeface="Arimo"/>
                <a:sym typeface="Arimo"/>
              </a:rPr>
              <a:t>NCT-JSB49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-409984" y="-42042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1" y="0"/>
                </a:lnTo>
                <a:lnTo>
                  <a:pt x="3639881" y="2898256"/>
                </a:lnTo>
                <a:lnTo>
                  <a:pt x="0" y="2898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1" name="Google Shape;181;p7"/>
          <p:cNvSpPr/>
          <p:nvPr/>
        </p:nvSpPr>
        <p:spPr>
          <a:xfrm>
            <a:off x="-3472753" y="6896100"/>
            <a:ext cx="6125538" cy="6031043"/>
          </a:xfrm>
          <a:custGeom>
            <a:avLst/>
            <a:gdLst/>
            <a:ahLst/>
            <a:cxnLst/>
            <a:rect l="l" t="t" r="r" b="b"/>
            <a:pathLst>
              <a:path w="6125538" h="6031043" extrusionOk="0">
                <a:moveTo>
                  <a:pt x="0" y="0"/>
                </a:moveTo>
                <a:lnTo>
                  <a:pt x="6125538" y="0"/>
                </a:lnTo>
                <a:lnTo>
                  <a:pt x="6125538" y="6031043"/>
                </a:lnTo>
                <a:lnTo>
                  <a:pt x="0" y="6031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2" name="Google Shape;182;p7"/>
          <p:cNvSpPr/>
          <p:nvPr/>
        </p:nvSpPr>
        <p:spPr>
          <a:xfrm>
            <a:off x="16840200" y="7448075"/>
            <a:ext cx="4513956" cy="4037938"/>
          </a:xfrm>
          <a:custGeom>
            <a:avLst/>
            <a:gdLst/>
            <a:ahLst/>
            <a:cxnLst/>
            <a:rect l="l" t="t" r="r" b="b"/>
            <a:pathLst>
              <a:path w="4513956" h="4037938" extrusionOk="0">
                <a:moveTo>
                  <a:pt x="0" y="0"/>
                </a:moveTo>
                <a:lnTo>
                  <a:pt x="4513955" y="0"/>
                </a:lnTo>
                <a:lnTo>
                  <a:pt x="4513955" y="4037938"/>
                </a:lnTo>
                <a:lnTo>
                  <a:pt x="0" y="403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3" name="Google Shape;183;p7"/>
          <p:cNvSpPr/>
          <p:nvPr/>
        </p:nvSpPr>
        <p:spPr>
          <a:xfrm>
            <a:off x="15762044" y="-731288"/>
            <a:ext cx="2865882" cy="2808564"/>
          </a:xfrm>
          <a:custGeom>
            <a:avLst/>
            <a:gdLst/>
            <a:ahLst/>
            <a:cxnLst/>
            <a:rect l="l" t="t" r="r" b="b"/>
            <a:pathLst>
              <a:path w="2865882" h="2808564" extrusionOk="0">
                <a:moveTo>
                  <a:pt x="0" y="0"/>
                </a:moveTo>
                <a:lnTo>
                  <a:pt x="2865881" y="0"/>
                </a:lnTo>
                <a:lnTo>
                  <a:pt x="2865881" y="2808564"/>
                </a:lnTo>
                <a:lnTo>
                  <a:pt x="0" y="280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7"/>
          <p:cNvSpPr txBox="1"/>
          <p:nvPr/>
        </p:nvSpPr>
        <p:spPr>
          <a:xfrm>
            <a:off x="2139520" y="580906"/>
            <a:ext cx="14292180" cy="165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C.Các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trang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ứng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dụng</a:t>
            </a:r>
            <a:endParaRPr sz="9600" dirty="0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11437339" y="8562777"/>
            <a:ext cx="432470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Liên </a:t>
            </a:r>
            <a:r>
              <a:rPr lang="en-US" sz="6000" dirty="0" err="1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hệ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1409956" y="8477579"/>
            <a:ext cx="737126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Thông tin 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2" name="Google Shape;168;p6">
            <a:extLst>
              <a:ext uri="{FF2B5EF4-FFF2-40B4-BE49-F238E27FC236}">
                <a16:creationId xmlns:a16="http://schemas.microsoft.com/office/drawing/2014/main" id="{E75CFEC9-2BE3-5E6A-D3CA-5ABAD635877D}"/>
              </a:ext>
            </a:extLst>
          </p:cNvPr>
          <p:cNvSpPr txBox="1"/>
          <p:nvPr/>
        </p:nvSpPr>
        <p:spPr>
          <a:xfrm>
            <a:off x="-13049752" y="8830543"/>
            <a:ext cx="4324705" cy="5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Trang </a:t>
            </a:r>
            <a:r>
              <a:rPr lang="en-US" sz="6000" dirty="0" err="1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chủ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CA7CE-7395-64FE-98B1-22E20D3A8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494103" y="3033761"/>
            <a:ext cx="8212234" cy="4037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9A456-426D-F206-9086-0797CEDEF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420654" y="2843261"/>
            <a:ext cx="8212235" cy="4065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7126FE-4B95-B990-110E-401BD7A11A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147" y="2954411"/>
            <a:ext cx="8274636" cy="4026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76F5D-A4EE-5FC5-1E6C-72ABD66D7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981" y="2983369"/>
            <a:ext cx="8730615" cy="4065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79">
          <a:extLst>
            <a:ext uri="{FF2B5EF4-FFF2-40B4-BE49-F238E27FC236}">
              <a16:creationId xmlns:a16="http://schemas.microsoft.com/office/drawing/2014/main" id="{2BBC3809-57CE-D893-D1EF-26292D29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>
            <a:extLst>
              <a:ext uri="{FF2B5EF4-FFF2-40B4-BE49-F238E27FC236}">
                <a16:creationId xmlns:a16="http://schemas.microsoft.com/office/drawing/2014/main" id="{DBED0180-6CFB-E7BE-CAA1-EC74B9505064}"/>
              </a:ext>
            </a:extLst>
          </p:cNvPr>
          <p:cNvSpPr/>
          <p:nvPr/>
        </p:nvSpPr>
        <p:spPr>
          <a:xfrm>
            <a:off x="-409984" y="-42042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1" y="0"/>
                </a:lnTo>
                <a:lnTo>
                  <a:pt x="3639881" y="2898256"/>
                </a:lnTo>
                <a:lnTo>
                  <a:pt x="0" y="2898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1" name="Google Shape;181;p7">
            <a:extLst>
              <a:ext uri="{FF2B5EF4-FFF2-40B4-BE49-F238E27FC236}">
                <a16:creationId xmlns:a16="http://schemas.microsoft.com/office/drawing/2014/main" id="{13796B6B-7140-7B38-FFD5-32D716D1D399}"/>
              </a:ext>
            </a:extLst>
          </p:cNvPr>
          <p:cNvSpPr/>
          <p:nvPr/>
        </p:nvSpPr>
        <p:spPr>
          <a:xfrm>
            <a:off x="-3472753" y="6896100"/>
            <a:ext cx="6125538" cy="6031043"/>
          </a:xfrm>
          <a:custGeom>
            <a:avLst/>
            <a:gdLst/>
            <a:ahLst/>
            <a:cxnLst/>
            <a:rect l="l" t="t" r="r" b="b"/>
            <a:pathLst>
              <a:path w="6125538" h="6031043" extrusionOk="0">
                <a:moveTo>
                  <a:pt x="0" y="0"/>
                </a:moveTo>
                <a:lnTo>
                  <a:pt x="6125538" y="0"/>
                </a:lnTo>
                <a:lnTo>
                  <a:pt x="6125538" y="6031043"/>
                </a:lnTo>
                <a:lnTo>
                  <a:pt x="0" y="6031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2" name="Google Shape;182;p7">
            <a:extLst>
              <a:ext uri="{FF2B5EF4-FFF2-40B4-BE49-F238E27FC236}">
                <a16:creationId xmlns:a16="http://schemas.microsoft.com/office/drawing/2014/main" id="{956F7166-8D3D-CC7D-2AB1-FFA02108CA9C}"/>
              </a:ext>
            </a:extLst>
          </p:cNvPr>
          <p:cNvSpPr/>
          <p:nvPr/>
        </p:nvSpPr>
        <p:spPr>
          <a:xfrm>
            <a:off x="16840200" y="7448075"/>
            <a:ext cx="4513956" cy="4037938"/>
          </a:xfrm>
          <a:custGeom>
            <a:avLst/>
            <a:gdLst/>
            <a:ahLst/>
            <a:cxnLst/>
            <a:rect l="l" t="t" r="r" b="b"/>
            <a:pathLst>
              <a:path w="4513956" h="4037938" extrusionOk="0">
                <a:moveTo>
                  <a:pt x="0" y="0"/>
                </a:moveTo>
                <a:lnTo>
                  <a:pt x="4513955" y="0"/>
                </a:lnTo>
                <a:lnTo>
                  <a:pt x="4513955" y="4037938"/>
                </a:lnTo>
                <a:lnTo>
                  <a:pt x="0" y="403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3" name="Google Shape;183;p7">
            <a:extLst>
              <a:ext uri="{FF2B5EF4-FFF2-40B4-BE49-F238E27FC236}">
                <a16:creationId xmlns:a16="http://schemas.microsoft.com/office/drawing/2014/main" id="{6D3B6338-B6F7-21A8-2885-AF21D24FDF10}"/>
              </a:ext>
            </a:extLst>
          </p:cNvPr>
          <p:cNvSpPr/>
          <p:nvPr/>
        </p:nvSpPr>
        <p:spPr>
          <a:xfrm>
            <a:off x="15762044" y="-731288"/>
            <a:ext cx="2865882" cy="2808564"/>
          </a:xfrm>
          <a:custGeom>
            <a:avLst/>
            <a:gdLst/>
            <a:ahLst/>
            <a:cxnLst/>
            <a:rect l="l" t="t" r="r" b="b"/>
            <a:pathLst>
              <a:path w="2865882" h="2808564" extrusionOk="0">
                <a:moveTo>
                  <a:pt x="0" y="0"/>
                </a:moveTo>
                <a:lnTo>
                  <a:pt x="2865881" y="0"/>
                </a:lnTo>
                <a:lnTo>
                  <a:pt x="2865881" y="2808564"/>
                </a:lnTo>
                <a:lnTo>
                  <a:pt x="0" y="280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7">
            <a:extLst>
              <a:ext uri="{FF2B5EF4-FFF2-40B4-BE49-F238E27FC236}">
                <a16:creationId xmlns:a16="http://schemas.microsoft.com/office/drawing/2014/main" id="{C6EE1F9B-B431-96DF-CFFB-3C69051B1B3A}"/>
              </a:ext>
            </a:extLst>
          </p:cNvPr>
          <p:cNvSpPr txBox="1"/>
          <p:nvPr/>
        </p:nvSpPr>
        <p:spPr>
          <a:xfrm>
            <a:off x="2139520" y="580906"/>
            <a:ext cx="14292180" cy="165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C.Các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trang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ứng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dụng</a:t>
            </a:r>
            <a:endParaRPr sz="9600" dirty="0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89" name="Google Shape;189;p7">
            <a:extLst>
              <a:ext uri="{FF2B5EF4-FFF2-40B4-BE49-F238E27FC236}">
                <a16:creationId xmlns:a16="http://schemas.microsoft.com/office/drawing/2014/main" id="{A0E8C403-73C4-A7D7-89CB-1BD99D008113}"/>
              </a:ext>
            </a:extLst>
          </p:cNvPr>
          <p:cNvSpPr txBox="1"/>
          <p:nvPr/>
        </p:nvSpPr>
        <p:spPr>
          <a:xfrm>
            <a:off x="-8273121" y="8311320"/>
            <a:ext cx="432470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Liên </a:t>
            </a:r>
            <a:r>
              <a:rPr lang="en-US" sz="6000" dirty="0" err="1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hệ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192" name="Google Shape;192;p7">
            <a:extLst>
              <a:ext uri="{FF2B5EF4-FFF2-40B4-BE49-F238E27FC236}">
                <a16:creationId xmlns:a16="http://schemas.microsoft.com/office/drawing/2014/main" id="{F47D080F-9DC3-9F1E-1C65-5992B0BE0B34}"/>
              </a:ext>
            </a:extLst>
          </p:cNvPr>
          <p:cNvSpPr txBox="1"/>
          <p:nvPr/>
        </p:nvSpPr>
        <p:spPr>
          <a:xfrm>
            <a:off x="-18300504" y="8226122"/>
            <a:ext cx="737126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Thông tin 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D9AD7-E718-A265-DB04-8B50ECB64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93313" y="2702954"/>
            <a:ext cx="8274636" cy="4026719"/>
          </a:xfrm>
          <a:prstGeom prst="rect">
            <a:avLst/>
          </a:prstGeom>
        </p:spPr>
      </p:pic>
      <p:sp>
        <p:nvSpPr>
          <p:cNvPr id="5" name="Google Shape;189;p7">
            <a:extLst>
              <a:ext uri="{FF2B5EF4-FFF2-40B4-BE49-F238E27FC236}">
                <a16:creationId xmlns:a16="http://schemas.microsoft.com/office/drawing/2014/main" id="{5E776CB0-D746-B817-9269-0D08AC2ADCD3}"/>
              </a:ext>
            </a:extLst>
          </p:cNvPr>
          <p:cNvSpPr txBox="1"/>
          <p:nvPr/>
        </p:nvSpPr>
        <p:spPr>
          <a:xfrm>
            <a:off x="11547026" y="8226122"/>
            <a:ext cx="432470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Baloo 2 Medium"/>
                <a:ea typeface="Baloo 2 Medium"/>
                <a:cs typeface="Baloo 2 Medium"/>
                <a:sym typeface="Baloo 2 Medium"/>
              </a:rPr>
              <a:t>Thời</a:t>
            </a:r>
            <a:r>
              <a:rPr lang="en-US" sz="6000" dirty="0">
                <a:latin typeface="Baloo 2 Medium"/>
                <a:ea typeface="Baloo 2 Medium"/>
                <a:cs typeface="Baloo 2 Medium"/>
                <a:sym typeface="Baloo 2 Medium"/>
              </a:rPr>
              <a:t> </a:t>
            </a:r>
            <a:r>
              <a:rPr lang="en-US" sz="6000" dirty="0" err="1">
                <a:latin typeface="Baloo 2 Medium"/>
                <a:ea typeface="Baloo 2 Medium"/>
                <a:cs typeface="Baloo 2 Medium"/>
                <a:sym typeface="Baloo 2 Medium"/>
              </a:rPr>
              <a:t>tiết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" name="Google Shape;192;p7">
            <a:extLst>
              <a:ext uri="{FF2B5EF4-FFF2-40B4-BE49-F238E27FC236}">
                <a16:creationId xmlns:a16="http://schemas.microsoft.com/office/drawing/2014/main" id="{01EA9124-3523-D2BC-5F03-525D52F33C94}"/>
              </a:ext>
            </a:extLst>
          </p:cNvPr>
          <p:cNvSpPr txBox="1"/>
          <p:nvPr/>
        </p:nvSpPr>
        <p:spPr>
          <a:xfrm>
            <a:off x="1519643" y="8140924"/>
            <a:ext cx="737126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Giỏ</a:t>
            </a: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hàng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7B34DC-A285-A220-A494-2FA7729B5F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4204" y="2477827"/>
            <a:ext cx="7129396" cy="43526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189F2D-CEFC-1D60-4096-26EB7A68A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50987" y="2767574"/>
            <a:ext cx="9134514" cy="4253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83CD2-0FFE-EB8B-7A1E-E042CA54A4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672" y="2499715"/>
            <a:ext cx="8965398" cy="42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 rot="10800000" flipH="1">
            <a:off x="8175050" y="-1143547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0" y="6629443"/>
                </a:moveTo>
                <a:lnTo>
                  <a:pt x="13495049" y="6629443"/>
                </a:lnTo>
                <a:lnTo>
                  <a:pt x="13495049" y="0"/>
                </a:lnTo>
                <a:lnTo>
                  <a:pt x="0" y="0"/>
                </a:lnTo>
                <a:lnTo>
                  <a:pt x="0" y="662944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8"/>
          <p:cNvSpPr/>
          <p:nvPr/>
        </p:nvSpPr>
        <p:spPr>
          <a:xfrm rot="-1694626">
            <a:off x="15439359" y="8837872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2" y="0"/>
                </a:lnTo>
                <a:lnTo>
                  <a:pt x="3639882" y="2898256"/>
                </a:lnTo>
                <a:lnTo>
                  <a:pt x="0" y="2898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8"/>
          <p:cNvSpPr/>
          <p:nvPr/>
        </p:nvSpPr>
        <p:spPr>
          <a:xfrm rot="-603577" flipH="1">
            <a:off x="215115" y="-347224"/>
            <a:ext cx="3281219" cy="2751849"/>
          </a:xfrm>
          <a:custGeom>
            <a:avLst/>
            <a:gdLst/>
            <a:ahLst/>
            <a:cxnLst/>
            <a:rect l="l" t="t" r="r" b="b"/>
            <a:pathLst>
              <a:path w="3281219" h="2751849" extrusionOk="0">
                <a:moveTo>
                  <a:pt x="3281218" y="0"/>
                </a:moveTo>
                <a:lnTo>
                  <a:pt x="0" y="0"/>
                </a:lnTo>
                <a:lnTo>
                  <a:pt x="0" y="2751848"/>
                </a:lnTo>
                <a:lnTo>
                  <a:pt x="3281218" y="2751848"/>
                </a:lnTo>
                <a:lnTo>
                  <a:pt x="328121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0" name="Google Shape;200;p8"/>
          <p:cNvSpPr txBox="1"/>
          <p:nvPr/>
        </p:nvSpPr>
        <p:spPr>
          <a:xfrm>
            <a:off x="3161765" y="1891745"/>
            <a:ext cx="3772436" cy="65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6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Ưu điểm</a:t>
            </a:r>
            <a:endParaRPr sz="66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8"/>
          <p:cNvCxnSpPr/>
          <p:nvPr/>
        </p:nvCxnSpPr>
        <p:spPr>
          <a:xfrm>
            <a:off x="9163647" y="2552698"/>
            <a:ext cx="98409" cy="533531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8"/>
          <p:cNvSpPr txBox="1"/>
          <p:nvPr/>
        </p:nvSpPr>
        <p:spPr>
          <a:xfrm>
            <a:off x="10647320" y="1891745"/>
            <a:ext cx="5735680" cy="65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6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Nhược điểm</a:t>
            </a:r>
            <a:endParaRPr sz="6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2263791" y="4068402"/>
            <a:ext cx="6781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Web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dễ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sử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dụng</a:t>
            </a:r>
            <a:endParaRPr sz="4000" dirty="0"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2263791" y="5019006"/>
            <a:ext cx="6781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Đảm bảo được các kiến thức đã học</a:t>
            </a:r>
            <a:endParaRPr sz="4000"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10114428" y="3086102"/>
            <a:ext cx="6781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Ít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đồ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uống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 </a:t>
            </a:r>
            <a:endParaRPr dirty="0"/>
          </a:p>
        </p:txBody>
      </p:sp>
      <p:sp>
        <p:nvSpPr>
          <p:cNvPr id="206" name="Google Shape;206;p8"/>
          <p:cNvSpPr txBox="1"/>
          <p:nvPr/>
        </p:nvSpPr>
        <p:spPr>
          <a:xfrm>
            <a:off x="10114428" y="4045587"/>
            <a:ext cx="6781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Ít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chức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năng</a:t>
            </a:r>
            <a:endParaRPr sz="4000" dirty="0"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322819" y="3224436"/>
            <a:ext cx="6781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Có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đầy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đủ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các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trang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endParaRPr dirty="0"/>
          </a:p>
        </p:txBody>
      </p:sp>
      <p:sp>
        <p:nvSpPr>
          <p:cNvPr id="2" name="Google Shape;206;p8">
            <a:extLst>
              <a:ext uri="{FF2B5EF4-FFF2-40B4-BE49-F238E27FC236}">
                <a16:creationId xmlns:a16="http://schemas.microsoft.com/office/drawing/2014/main" id="{D3FDE76B-F50B-B4AF-E034-245E4746A649}"/>
              </a:ext>
            </a:extLst>
          </p:cNvPr>
          <p:cNvSpPr txBox="1"/>
          <p:nvPr/>
        </p:nvSpPr>
        <p:spPr>
          <a:xfrm>
            <a:off x="10114428" y="5131954"/>
            <a:ext cx="6781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Giao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diện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chưa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đẹp</a:t>
            </a:r>
            <a:endParaRPr sz="4000" dirty="0"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04" grpId="0"/>
      <p:bldP spid="205" grpId="0"/>
      <p:bldP spid="206" grpId="0"/>
      <p:bldP spid="207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/>
          <p:nvPr/>
        </p:nvSpPr>
        <p:spPr>
          <a:xfrm flipH="1">
            <a:off x="-3872395" y="5143500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13495049" y="0"/>
                </a:moveTo>
                <a:lnTo>
                  <a:pt x="0" y="0"/>
                </a:lnTo>
                <a:lnTo>
                  <a:pt x="0" y="6629443"/>
                </a:lnTo>
                <a:lnTo>
                  <a:pt x="13495049" y="6629443"/>
                </a:lnTo>
                <a:lnTo>
                  <a:pt x="13495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214" name="Google Shape;214;p9"/>
          <p:cNvSpPr/>
          <p:nvPr/>
        </p:nvSpPr>
        <p:spPr>
          <a:xfrm>
            <a:off x="15439359" y="-42042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2" y="0"/>
                </a:lnTo>
                <a:lnTo>
                  <a:pt x="3639882" y="2898256"/>
                </a:lnTo>
                <a:lnTo>
                  <a:pt x="0" y="2898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9"/>
          <p:cNvSpPr/>
          <p:nvPr/>
        </p:nvSpPr>
        <p:spPr>
          <a:xfrm>
            <a:off x="15703229" y="5913325"/>
            <a:ext cx="5169541" cy="5089793"/>
          </a:xfrm>
          <a:custGeom>
            <a:avLst/>
            <a:gdLst/>
            <a:ahLst/>
            <a:cxnLst/>
            <a:rect l="l" t="t" r="r" b="b"/>
            <a:pathLst>
              <a:path w="5169541" h="5089793" extrusionOk="0">
                <a:moveTo>
                  <a:pt x="0" y="0"/>
                </a:moveTo>
                <a:lnTo>
                  <a:pt x="5169542" y="0"/>
                </a:lnTo>
                <a:lnTo>
                  <a:pt x="5169542" y="5089793"/>
                </a:lnTo>
                <a:lnTo>
                  <a:pt x="0" y="5089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9"/>
          <p:cNvSpPr txBox="1"/>
          <p:nvPr/>
        </p:nvSpPr>
        <p:spPr>
          <a:xfrm>
            <a:off x="3810000" y="1333500"/>
            <a:ext cx="11655112" cy="68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6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000000"/>
                </a:solidFill>
                <a:latin typeface="Baloo 2 ExtraBold" pitchFamily="2" charset="0"/>
                <a:cs typeface="Baloo 2 ExtraBold" pitchFamily="2" charset="0"/>
                <a:sym typeface="Arial"/>
              </a:rPr>
              <a:t>D.Điểm</a:t>
            </a:r>
            <a:r>
              <a:rPr lang="en-US" sz="6600" dirty="0">
                <a:solidFill>
                  <a:srgbClr val="000000"/>
                </a:solidFill>
                <a:latin typeface="Baloo 2 ExtraBold" pitchFamily="2" charset="0"/>
                <a:cs typeface="Baloo 2 ExtraBold" pitchFamily="2" charset="0"/>
                <a:sym typeface="Arial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Baloo 2 ExtraBold" pitchFamily="2" charset="0"/>
                <a:cs typeface="Baloo 2 ExtraBold" pitchFamily="2" charset="0"/>
                <a:sym typeface="Arial"/>
              </a:rPr>
              <a:t>đặc</a:t>
            </a:r>
            <a:r>
              <a:rPr lang="en-US" sz="6600" dirty="0">
                <a:solidFill>
                  <a:srgbClr val="000000"/>
                </a:solidFill>
                <a:latin typeface="Baloo 2 ExtraBold" pitchFamily="2" charset="0"/>
                <a:cs typeface="Baloo 2 ExtraBold" pitchFamily="2" charset="0"/>
                <a:sym typeface="Arial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Baloo 2 ExtraBold" pitchFamily="2" charset="0"/>
                <a:cs typeface="Baloo 2 ExtraBold" pitchFamily="2" charset="0"/>
                <a:sym typeface="Arial"/>
              </a:rPr>
              <a:t>biệt</a:t>
            </a:r>
            <a:endParaRPr sz="6600" dirty="0">
              <a:solidFill>
                <a:srgbClr val="000000"/>
              </a:solidFill>
              <a:latin typeface="Baloo 2 ExtraBold" pitchFamily="2" charset="0"/>
              <a:cs typeface="Baloo 2 ExtraBold" pitchFamily="2" charset="0"/>
              <a:sym typeface="Arial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1076183" y="3532543"/>
            <a:ext cx="14325600" cy="54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-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Tự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code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chay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từ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1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trang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trắng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tinh</a:t>
            </a:r>
            <a:endParaRPr sz="60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2" name="Google Shape;217;p9">
            <a:extLst>
              <a:ext uri="{FF2B5EF4-FFF2-40B4-BE49-F238E27FC236}">
                <a16:creationId xmlns:a16="http://schemas.microsoft.com/office/drawing/2014/main" id="{08CF0704-A885-464B-5D90-D4FADCF95E65}"/>
              </a:ext>
            </a:extLst>
          </p:cNvPr>
          <p:cNvSpPr txBox="1"/>
          <p:nvPr/>
        </p:nvSpPr>
        <p:spPr>
          <a:xfrm>
            <a:off x="386928" y="4743203"/>
            <a:ext cx="14325600" cy="54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-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Các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folder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trình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bày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gọn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gàng</a:t>
            </a:r>
            <a:endParaRPr sz="60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/>
          <p:nvPr/>
        </p:nvSpPr>
        <p:spPr>
          <a:xfrm flipH="1">
            <a:off x="-5341751" y="5693267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13495049" y="0"/>
                </a:moveTo>
                <a:lnTo>
                  <a:pt x="0" y="0"/>
                </a:lnTo>
                <a:lnTo>
                  <a:pt x="0" y="6629443"/>
                </a:lnTo>
                <a:lnTo>
                  <a:pt x="13495049" y="6629443"/>
                </a:lnTo>
                <a:lnTo>
                  <a:pt x="13495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214" name="Google Shape;214;p9"/>
          <p:cNvSpPr/>
          <p:nvPr/>
        </p:nvSpPr>
        <p:spPr>
          <a:xfrm>
            <a:off x="15439359" y="-42042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2" y="0"/>
                </a:lnTo>
                <a:lnTo>
                  <a:pt x="3639882" y="2898256"/>
                </a:lnTo>
                <a:lnTo>
                  <a:pt x="0" y="2898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9"/>
          <p:cNvSpPr/>
          <p:nvPr/>
        </p:nvSpPr>
        <p:spPr>
          <a:xfrm>
            <a:off x="15703229" y="5913325"/>
            <a:ext cx="5169541" cy="5089793"/>
          </a:xfrm>
          <a:custGeom>
            <a:avLst/>
            <a:gdLst/>
            <a:ahLst/>
            <a:cxnLst/>
            <a:rect l="l" t="t" r="r" b="b"/>
            <a:pathLst>
              <a:path w="5169541" h="5089793" extrusionOk="0">
                <a:moveTo>
                  <a:pt x="0" y="0"/>
                </a:moveTo>
                <a:lnTo>
                  <a:pt x="5169542" y="0"/>
                </a:lnTo>
                <a:lnTo>
                  <a:pt x="5169542" y="5089793"/>
                </a:lnTo>
                <a:lnTo>
                  <a:pt x="0" y="5089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9"/>
          <p:cNvSpPr txBox="1"/>
          <p:nvPr/>
        </p:nvSpPr>
        <p:spPr>
          <a:xfrm>
            <a:off x="556947" y="581898"/>
            <a:ext cx="13258800" cy="68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6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E</a:t>
            </a:r>
            <a:r>
              <a:rPr lang="en-US" sz="6600" dirty="0" err="1">
                <a:solidFill>
                  <a:srgbClr val="000000"/>
                </a:solidFill>
                <a:latin typeface="Baloo 2 ExtraBold" pitchFamily="2" charset="0"/>
                <a:cs typeface="Baloo 2 ExtraBold" pitchFamily="2" charset="0"/>
                <a:sym typeface="Arial"/>
              </a:rPr>
              <a:t>.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Quá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trình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hoàn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thiện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sản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phẩm</a:t>
            </a:r>
            <a:endParaRPr sz="6600" dirty="0">
              <a:solidFill>
                <a:srgbClr val="000000"/>
              </a:solidFill>
              <a:latin typeface="Baloo 2 ExtraBold" pitchFamily="2" charset="0"/>
              <a:cs typeface="Baloo 2 ExtraBold" pitchFamily="2" charset="0"/>
              <a:sym typeface="Arial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-1530904" y="1746307"/>
            <a:ext cx="14325600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Tuần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1 :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Đăng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nhập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và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đăng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ký</a:t>
            </a:r>
            <a:endParaRPr sz="54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4" name="Google Shape;217;p9">
            <a:extLst>
              <a:ext uri="{FF2B5EF4-FFF2-40B4-BE49-F238E27FC236}">
                <a16:creationId xmlns:a16="http://schemas.microsoft.com/office/drawing/2014/main" id="{F2D1DABD-F648-29FB-BF7D-1BC2865A6116}"/>
              </a:ext>
            </a:extLst>
          </p:cNvPr>
          <p:cNvSpPr txBox="1"/>
          <p:nvPr/>
        </p:nvSpPr>
        <p:spPr>
          <a:xfrm>
            <a:off x="-3372696" y="2672619"/>
            <a:ext cx="14325600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Tuần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2 : Trang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chủ</a:t>
            </a:r>
            <a:endParaRPr sz="54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5" name="Google Shape;217;p9">
            <a:extLst>
              <a:ext uri="{FF2B5EF4-FFF2-40B4-BE49-F238E27FC236}">
                <a16:creationId xmlns:a16="http://schemas.microsoft.com/office/drawing/2014/main" id="{25039083-FE4E-050B-2CCB-5809A91CB909}"/>
              </a:ext>
            </a:extLst>
          </p:cNvPr>
          <p:cNvSpPr txBox="1"/>
          <p:nvPr/>
        </p:nvSpPr>
        <p:spPr>
          <a:xfrm>
            <a:off x="-1947170" y="3641832"/>
            <a:ext cx="14325600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Tuần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3 : Thông tin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và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liên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hệ</a:t>
            </a:r>
            <a:endParaRPr sz="54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6" name="Google Shape;217;p9">
            <a:extLst>
              <a:ext uri="{FF2B5EF4-FFF2-40B4-BE49-F238E27FC236}">
                <a16:creationId xmlns:a16="http://schemas.microsoft.com/office/drawing/2014/main" id="{27079A2E-AC6D-1A7F-7125-95F2B0E6DEB2}"/>
              </a:ext>
            </a:extLst>
          </p:cNvPr>
          <p:cNvSpPr txBox="1"/>
          <p:nvPr/>
        </p:nvSpPr>
        <p:spPr>
          <a:xfrm>
            <a:off x="-2662211" y="4611045"/>
            <a:ext cx="14325600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Tuần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4 : Trang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thời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tiết</a:t>
            </a:r>
            <a:endParaRPr sz="54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7" name="Google Shape;217;p9">
            <a:extLst>
              <a:ext uri="{FF2B5EF4-FFF2-40B4-BE49-F238E27FC236}">
                <a16:creationId xmlns:a16="http://schemas.microsoft.com/office/drawing/2014/main" id="{EE2ABD36-BFC4-37B5-2906-76926AF10A78}"/>
              </a:ext>
            </a:extLst>
          </p:cNvPr>
          <p:cNvSpPr txBox="1"/>
          <p:nvPr/>
        </p:nvSpPr>
        <p:spPr>
          <a:xfrm>
            <a:off x="-3586056" y="5563399"/>
            <a:ext cx="14325600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Tuần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5 :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Giỏ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hàng</a:t>
            </a:r>
            <a:endParaRPr sz="54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8" name="Google Shape;217;p9">
            <a:extLst>
              <a:ext uri="{FF2B5EF4-FFF2-40B4-BE49-F238E27FC236}">
                <a16:creationId xmlns:a16="http://schemas.microsoft.com/office/drawing/2014/main" id="{E33A6E4F-9ED9-E769-A934-49905700E7A4}"/>
              </a:ext>
            </a:extLst>
          </p:cNvPr>
          <p:cNvSpPr txBox="1"/>
          <p:nvPr/>
        </p:nvSpPr>
        <p:spPr>
          <a:xfrm>
            <a:off x="-1652824" y="6549471"/>
            <a:ext cx="14325600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Tuần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6 :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Kiểm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tra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và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trình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sửa</a:t>
            </a:r>
            <a:endParaRPr sz="54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10" name="Google Shape;217;p9">
            <a:extLst>
              <a:ext uri="{FF2B5EF4-FFF2-40B4-BE49-F238E27FC236}">
                <a16:creationId xmlns:a16="http://schemas.microsoft.com/office/drawing/2014/main" id="{F5728502-5CD1-D48A-ECBE-FB12DE923147}"/>
              </a:ext>
            </a:extLst>
          </p:cNvPr>
          <p:cNvSpPr txBox="1"/>
          <p:nvPr/>
        </p:nvSpPr>
        <p:spPr>
          <a:xfrm>
            <a:off x="556947" y="7542526"/>
            <a:ext cx="6605079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Tuần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7 :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Làm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slide</a:t>
            </a:r>
            <a:endParaRPr sz="54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11" name="Google Shape;217;p9">
            <a:extLst>
              <a:ext uri="{FF2B5EF4-FFF2-40B4-BE49-F238E27FC236}">
                <a16:creationId xmlns:a16="http://schemas.microsoft.com/office/drawing/2014/main" id="{048619F9-03FF-C5F0-91DA-1CB8ECCC4406}"/>
              </a:ext>
            </a:extLst>
          </p:cNvPr>
          <p:cNvSpPr txBox="1"/>
          <p:nvPr/>
        </p:nvSpPr>
        <p:spPr>
          <a:xfrm>
            <a:off x="556947" y="8535581"/>
            <a:ext cx="8646991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Tuần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>
                <a:latin typeface="Baloo 2 SemiBold" pitchFamily="2" charset="0"/>
                <a:cs typeface="Baloo 2 SemiBold" pitchFamily="2" charset="0"/>
              </a:rPr>
              <a:t>8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: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Tập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thuyết</a:t>
            </a:r>
            <a:r>
              <a:rPr lang="en-US" sz="54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trình</a:t>
            </a:r>
            <a:endParaRPr sz="54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286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/>
          <p:nvPr/>
        </p:nvSpPr>
        <p:spPr>
          <a:xfrm flipH="1">
            <a:off x="-4757769" y="5639345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13495049" y="0"/>
                </a:moveTo>
                <a:lnTo>
                  <a:pt x="0" y="0"/>
                </a:lnTo>
                <a:lnTo>
                  <a:pt x="0" y="6629443"/>
                </a:lnTo>
                <a:lnTo>
                  <a:pt x="13495049" y="6629443"/>
                </a:lnTo>
                <a:lnTo>
                  <a:pt x="134950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214" name="Google Shape;214;p9"/>
          <p:cNvSpPr/>
          <p:nvPr/>
        </p:nvSpPr>
        <p:spPr>
          <a:xfrm>
            <a:off x="15439359" y="-42042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2" y="0"/>
                </a:lnTo>
                <a:lnTo>
                  <a:pt x="3639882" y="2898256"/>
                </a:lnTo>
                <a:lnTo>
                  <a:pt x="0" y="2898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9"/>
          <p:cNvSpPr/>
          <p:nvPr/>
        </p:nvSpPr>
        <p:spPr>
          <a:xfrm>
            <a:off x="15703229" y="5913325"/>
            <a:ext cx="5169541" cy="5089793"/>
          </a:xfrm>
          <a:custGeom>
            <a:avLst/>
            <a:gdLst/>
            <a:ahLst/>
            <a:cxnLst/>
            <a:rect l="l" t="t" r="r" b="b"/>
            <a:pathLst>
              <a:path w="5169541" h="5089793" extrusionOk="0">
                <a:moveTo>
                  <a:pt x="0" y="0"/>
                </a:moveTo>
                <a:lnTo>
                  <a:pt x="5169542" y="0"/>
                </a:lnTo>
                <a:lnTo>
                  <a:pt x="5169542" y="5089793"/>
                </a:lnTo>
                <a:lnTo>
                  <a:pt x="0" y="5089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9"/>
          <p:cNvSpPr txBox="1"/>
          <p:nvPr/>
        </p:nvSpPr>
        <p:spPr>
          <a:xfrm>
            <a:off x="2107880" y="1332933"/>
            <a:ext cx="13258800" cy="68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6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000000"/>
                </a:solidFill>
                <a:latin typeface="Baloo 2 ExtraBold" pitchFamily="2" charset="0"/>
                <a:cs typeface="Baloo 2 ExtraBold" pitchFamily="2" charset="0"/>
                <a:sym typeface="Arial"/>
              </a:rPr>
              <a:t>F.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Khó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khăn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trong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quá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trình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làm</a:t>
            </a:r>
            <a:endParaRPr sz="6600" dirty="0">
              <a:solidFill>
                <a:srgbClr val="000000"/>
              </a:solidFill>
              <a:latin typeface="Baloo 2 ExtraBold" pitchFamily="2" charset="0"/>
              <a:cs typeface="Baloo 2 ExtraBold" pitchFamily="2" charset="0"/>
              <a:sym typeface="Arial"/>
            </a:endParaRPr>
          </a:p>
        </p:txBody>
      </p:sp>
      <p:sp>
        <p:nvSpPr>
          <p:cNvPr id="3" name="Google Shape;119;p3">
            <a:extLst>
              <a:ext uri="{FF2B5EF4-FFF2-40B4-BE49-F238E27FC236}">
                <a16:creationId xmlns:a16="http://schemas.microsoft.com/office/drawing/2014/main" id="{484262FC-3D0A-3158-2C09-D92B92134FD0}"/>
              </a:ext>
            </a:extLst>
          </p:cNvPr>
          <p:cNvSpPr txBox="1"/>
          <p:nvPr/>
        </p:nvSpPr>
        <p:spPr>
          <a:xfrm>
            <a:off x="1178101" y="3377284"/>
            <a:ext cx="129996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-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Tìm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kiếm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hình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ảnh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cho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sản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phẩm</a:t>
            </a:r>
            <a:endParaRPr sz="4800" dirty="0">
              <a:latin typeface="Baloo 2 ExtraBold" pitchFamily="2" charset="0"/>
              <a:cs typeface="Baloo 2 ExtraBold" pitchFamily="2" charset="0"/>
            </a:endParaRPr>
          </a:p>
        </p:txBody>
      </p:sp>
      <p:sp>
        <p:nvSpPr>
          <p:cNvPr id="9" name="Google Shape;119;p3">
            <a:extLst>
              <a:ext uri="{FF2B5EF4-FFF2-40B4-BE49-F238E27FC236}">
                <a16:creationId xmlns:a16="http://schemas.microsoft.com/office/drawing/2014/main" id="{AB877F8A-7773-9CB6-E1CA-F8A91FCBB689}"/>
              </a:ext>
            </a:extLst>
          </p:cNvPr>
          <p:cNvSpPr txBox="1"/>
          <p:nvPr/>
        </p:nvSpPr>
        <p:spPr>
          <a:xfrm>
            <a:off x="1178101" y="5082369"/>
            <a:ext cx="129996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-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Các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bình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luận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đánh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giá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4800" dirty="0" err="1">
                <a:latin typeface="Baloo 2 ExtraBold" pitchFamily="2" charset="0"/>
                <a:cs typeface="Baloo 2 ExtraBold" pitchFamily="2" charset="0"/>
              </a:rPr>
              <a:t>về</a:t>
            </a:r>
            <a:r>
              <a:rPr lang="en-US" sz="4800" dirty="0">
                <a:latin typeface="Baloo 2 ExtraBold" pitchFamily="2" charset="0"/>
                <a:cs typeface="Baloo 2 ExtraBold" pitchFamily="2" charset="0"/>
              </a:rPr>
              <a:t> app</a:t>
            </a:r>
            <a:endParaRPr sz="4800" dirty="0">
              <a:latin typeface="Baloo 2 ExtraBold" pitchFamily="2" charset="0"/>
              <a:cs typeface="Baloo 2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 flipH="1">
            <a:off x="-3910039" y="4439159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13495048" y="0"/>
                </a:moveTo>
                <a:lnTo>
                  <a:pt x="0" y="0"/>
                </a:lnTo>
                <a:lnTo>
                  <a:pt x="0" y="6629443"/>
                </a:lnTo>
                <a:lnTo>
                  <a:pt x="13495048" y="6629443"/>
                </a:lnTo>
                <a:lnTo>
                  <a:pt x="1349504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10"/>
          <p:cNvSpPr/>
          <p:nvPr/>
        </p:nvSpPr>
        <p:spPr>
          <a:xfrm rot="10800000" flipH="1">
            <a:off x="9144000" y="-1052398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0" y="6629442"/>
                </a:moveTo>
                <a:lnTo>
                  <a:pt x="13495049" y="6629442"/>
                </a:lnTo>
                <a:lnTo>
                  <a:pt x="13495049" y="0"/>
                </a:lnTo>
                <a:lnTo>
                  <a:pt x="0" y="0"/>
                </a:lnTo>
                <a:lnTo>
                  <a:pt x="0" y="662944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8" name="Google Shape;228;p10"/>
          <p:cNvSpPr/>
          <p:nvPr/>
        </p:nvSpPr>
        <p:spPr>
          <a:xfrm>
            <a:off x="15730058" y="6115634"/>
            <a:ext cx="4513956" cy="4037938"/>
          </a:xfrm>
          <a:custGeom>
            <a:avLst/>
            <a:gdLst/>
            <a:ahLst/>
            <a:cxnLst/>
            <a:rect l="l" t="t" r="r" b="b"/>
            <a:pathLst>
              <a:path w="4513956" h="4037938" extrusionOk="0">
                <a:moveTo>
                  <a:pt x="0" y="0"/>
                </a:moveTo>
                <a:lnTo>
                  <a:pt x="4513956" y="0"/>
                </a:lnTo>
                <a:lnTo>
                  <a:pt x="4513956" y="4037938"/>
                </a:lnTo>
                <a:lnTo>
                  <a:pt x="0" y="403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10"/>
          <p:cNvSpPr/>
          <p:nvPr/>
        </p:nvSpPr>
        <p:spPr>
          <a:xfrm>
            <a:off x="-283513" y="470855"/>
            <a:ext cx="2624426" cy="2571937"/>
          </a:xfrm>
          <a:custGeom>
            <a:avLst/>
            <a:gdLst/>
            <a:ahLst/>
            <a:cxnLst/>
            <a:rect l="l" t="t" r="r" b="b"/>
            <a:pathLst>
              <a:path w="2624426" h="2571937" extrusionOk="0">
                <a:moveTo>
                  <a:pt x="0" y="0"/>
                </a:moveTo>
                <a:lnTo>
                  <a:pt x="2624426" y="0"/>
                </a:lnTo>
                <a:lnTo>
                  <a:pt x="2624426" y="2571937"/>
                </a:lnTo>
                <a:lnTo>
                  <a:pt x="0" y="2571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1" name="Google Shape;231;p10"/>
          <p:cNvSpPr txBox="1"/>
          <p:nvPr/>
        </p:nvSpPr>
        <p:spPr>
          <a:xfrm>
            <a:off x="1447800" y="6286500"/>
            <a:ext cx="6781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Sửa đổi giao diện cho đẹp hơn</a:t>
            </a:r>
            <a:endParaRPr sz="4000"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pic>
        <p:nvPicPr>
          <p:cNvPr id="232" name="Google Shape;23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7000" y="3307017"/>
            <a:ext cx="2985558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74112" y="3268917"/>
            <a:ext cx="4191000" cy="284671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0"/>
          <p:cNvSpPr txBox="1"/>
          <p:nvPr/>
        </p:nvSpPr>
        <p:spPr>
          <a:xfrm>
            <a:off x="10969312" y="6535656"/>
            <a:ext cx="60198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Thêm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các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chức</a:t>
            </a:r>
            <a:r>
              <a:rPr lang="en-US" sz="4000" dirty="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năng</a:t>
            </a:r>
            <a:endParaRPr dirty="0"/>
          </a:p>
        </p:txBody>
      </p:sp>
      <p:sp>
        <p:nvSpPr>
          <p:cNvPr id="2" name="Google Shape;216;p9">
            <a:extLst>
              <a:ext uri="{FF2B5EF4-FFF2-40B4-BE49-F238E27FC236}">
                <a16:creationId xmlns:a16="http://schemas.microsoft.com/office/drawing/2014/main" id="{2234053D-4081-ACA4-27F5-8ACB312B34F0}"/>
              </a:ext>
            </a:extLst>
          </p:cNvPr>
          <p:cNvSpPr txBox="1"/>
          <p:nvPr/>
        </p:nvSpPr>
        <p:spPr>
          <a:xfrm>
            <a:off x="2632724" y="1362586"/>
            <a:ext cx="13258800" cy="68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6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G</a:t>
            </a:r>
            <a:r>
              <a:rPr lang="en-US" sz="6600" dirty="0" err="1">
                <a:solidFill>
                  <a:srgbClr val="000000"/>
                </a:solidFill>
                <a:latin typeface="Baloo 2 ExtraBold" pitchFamily="2" charset="0"/>
                <a:cs typeface="Baloo 2 ExtraBold" pitchFamily="2" charset="0"/>
                <a:sym typeface="Arial"/>
              </a:rPr>
              <a:t>.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Cải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tiến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trong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tương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lai</a:t>
            </a:r>
            <a:endParaRPr sz="6600" dirty="0">
              <a:solidFill>
                <a:srgbClr val="000000"/>
              </a:solidFill>
              <a:latin typeface="Baloo 2 ExtraBold" pitchFamily="2" charset="0"/>
              <a:cs typeface="Baloo 2 ExtraBold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 flipH="1">
            <a:off x="-4003823" y="4514686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13495048" y="0"/>
                </a:moveTo>
                <a:lnTo>
                  <a:pt x="0" y="0"/>
                </a:lnTo>
                <a:lnTo>
                  <a:pt x="0" y="6629443"/>
                </a:lnTo>
                <a:lnTo>
                  <a:pt x="13495048" y="6629443"/>
                </a:lnTo>
                <a:lnTo>
                  <a:pt x="1349504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10"/>
          <p:cNvSpPr/>
          <p:nvPr/>
        </p:nvSpPr>
        <p:spPr>
          <a:xfrm rot="10800000" flipH="1">
            <a:off x="9144000" y="-1052398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0" y="6629442"/>
                </a:moveTo>
                <a:lnTo>
                  <a:pt x="13495049" y="6629442"/>
                </a:lnTo>
                <a:lnTo>
                  <a:pt x="13495049" y="0"/>
                </a:lnTo>
                <a:lnTo>
                  <a:pt x="0" y="0"/>
                </a:lnTo>
                <a:lnTo>
                  <a:pt x="0" y="662944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8" name="Google Shape;228;p10"/>
          <p:cNvSpPr/>
          <p:nvPr/>
        </p:nvSpPr>
        <p:spPr>
          <a:xfrm>
            <a:off x="15730058" y="6115634"/>
            <a:ext cx="4513956" cy="4037938"/>
          </a:xfrm>
          <a:custGeom>
            <a:avLst/>
            <a:gdLst/>
            <a:ahLst/>
            <a:cxnLst/>
            <a:rect l="l" t="t" r="r" b="b"/>
            <a:pathLst>
              <a:path w="4513956" h="4037938" extrusionOk="0">
                <a:moveTo>
                  <a:pt x="0" y="0"/>
                </a:moveTo>
                <a:lnTo>
                  <a:pt x="4513956" y="0"/>
                </a:lnTo>
                <a:lnTo>
                  <a:pt x="4513956" y="4037938"/>
                </a:lnTo>
                <a:lnTo>
                  <a:pt x="0" y="403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10"/>
          <p:cNvSpPr/>
          <p:nvPr/>
        </p:nvSpPr>
        <p:spPr>
          <a:xfrm>
            <a:off x="-283513" y="470855"/>
            <a:ext cx="2624426" cy="2571937"/>
          </a:xfrm>
          <a:custGeom>
            <a:avLst/>
            <a:gdLst/>
            <a:ahLst/>
            <a:cxnLst/>
            <a:rect l="l" t="t" r="r" b="b"/>
            <a:pathLst>
              <a:path w="2624426" h="2571937" extrusionOk="0">
                <a:moveTo>
                  <a:pt x="0" y="0"/>
                </a:moveTo>
                <a:lnTo>
                  <a:pt x="2624426" y="0"/>
                </a:lnTo>
                <a:lnTo>
                  <a:pt x="2624426" y="2571937"/>
                </a:lnTo>
                <a:lnTo>
                  <a:pt x="0" y="2571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216;p9">
            <a:extLst>
              <a:ext uri="{FF2B5EF4-FFF2-40B4-BE49-F238E27FC236}">
                <a16:creationId xmlns:a16="http://schemas.microsoft.com/office/drawing/2014/main" id="{2234053D-4081-ACA4-27F5-8ACB312B34F0}"/>
              </a:ext>
            </a:extLst>
          </p:cNvPr>
          <p:cNvSpPr txBox="1"/>
          <p:nvPr/>
        </p:nvSpPr>
        <p:spPr>
          <a:xfrm>
            <a:off x="2632724" y="1362586"/>
            <a:ext cx="13258800" cy="68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6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000000"/>
                </a:solidFill>
                <a:latin typeface="Baloo 2 ExtraBold" pitchFamily="2" charset="0"/>
                <a:cs typeface="Baloo 2 ExtraBold" pitchFamily="2" charset="0"/>
                <a:sym typeface="Arial"/>
              </a:rPr>
              <a:t>H.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Các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kiến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thức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đã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</a:t>
            </a:r>
            <a:r>
              <a:rPr lang="en-US" sz="6600" dirty="0" err="1">
                <a:latin typeface="Baloo 2 ExtraBold" pitchFamily="2" charset="0"/>
                <a:cs typeface="Baloo 2 ExtraBold" pitchFamily="2" charset="0"/>
              </a:rPr>
              <a:t>nắm</a:t>
            </a:r>
            <a:r>
              <a:rPr lang="en-US" sz="6600" dirty="0">
                <a:latin typeface="Baloo 2 ExtraBold" pitchFamily="2" charset="0"/>
                <a:cs typeface="Baloo 2 ExtraBold" pitchFamily="2" charset="0"/>
              </a:rPr>
              <a:t> dc</a:t>
            </a:r>
            <a:endParaRPr sz="6600" dirty="0">
              <a:solidFill>
                <a:srgbClr val="000000"/>
              </a:solidFill>
              <a:latin typeface="Baloo 2 ExtraBold" pitchFamily="2" charset="0"/>
              <a:cs typeface="Baloo 2 ExtraBold" pitchFamily="2" charset="0"/>
              <a:sym typeface="Arial"/>
            </a:endParaRPr>
          </a:p>
        </p:txBody>
      </p:sp>
      <p:sp>
        <p:nvSpPr>
          <p:cNvPr id="3" name="Google Shape;217;p9">
            <a:extLst>
              <a:ext uri="{FF2B5EF4-FFF2-40B4-BE49-F238E27FC236}">
                <a16:creationId xmlns:a16="http://schemas.microsoft.com/office/drawing/2014/main" id="{78A2FB25-0A02-1CD1-BB64-CCDD5EBE2ABC}"/>
              </a:ext>
            </a:extLst>
          </p:cNvPr>
          <p:cNvSpPr txBox="1"/>
          <p:nvPr/>
        </p:nvSpPr>
        <p:spPr>
          <a:xfrm>
            <a:off x="-1901478" y="3543917"/>
            <a:ext cx="14325600" cy="54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-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Các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000" dirty="0" err="1">
                <a:latin typeface="Baloo 2 SemiBold" pitchFamily="2" charset="0"/>
                <a:cs typeface="Baloo 2 SemiBold" pitchFamily="2" charset="0"/>
              </a:rPr>
              <a:t>t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hẻ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trong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html</a:t>
            </a:r>
            <a:endParaRPr sz="60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5" name="Google Shape;217;p9">
            <a:extLst>
              <a:ext uri="{FF2B5EF4-FFF2-40B4-BE49-F238E27FC236}">
                <a16:creationId xmlns:a16="http://schemas.microsoft.com/office/drawing/2014/main" id="{C3FC97EF-4A91-3C91-2CE2-1B91B7676EE0}"/>
              </a:ext>
            </a:extLst>
          </p:cNvPr>
          <p:cNvSpPr txBox="1"/>
          <p:nvPr/>
        </p:nvSpPr>
        <p:spPr>
          <a:xfrm>
            <a:off x="817685" y="4593734"/>
            <a:ext cx="14325600" cy="54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- </a:t>
            </a:r>
            <a:r>
              <a:rPr lang="en-US" sz="6000" dirty="0" err="1">
                <a:latin typeface="Baloo 2 SemiBold" pitchFamily="2" charset="0"/>
                <a:cs typeface="Baloo 2 SemiBold" pitchFamily="2" charset="0"/>
              </a:rPr>
              <a:t>Các</a:t>
            </a:r>
            <a:r>
              <a:rPr lang="en-US" sz="6000" dirty="0">
                <a:latin typeface="Baloo 2 SemiBold" pitchFamily="2" charset="0"/>
                <a:cs typeface="Baloo 2 SemiBold" pitchFamily="2" charset="0"/>
              </a:rPr>
              <a:t> </a:t>
            </a:r>
            <a:r>
              <a:rPr lang="en-US" sz="6000" dirty="0" err="1">
                <a:latin typeface="Baloo 2 SemiBold" pitchFamily="2" charset="0"/>
                <a:cs typeface="Baloo 2 SemiBold" pitchFamily="2" charset="0"/>
              </a:rPr>
              <a:t>thành</a:t>
            </a:r>
            <a:r>
              <a:rPr lang="en-US" sz="6000" dirty="0">
                <a:latin typeface="Baloo 2 SemiBold" pitchFamily="2" charset="0"/>
                <a:cs typeface="Baloo 2 SemiBold" pitchFamily="2" charset="0"/>
              </a:rPr>
              <a:t> </a:t>
            </a:r>
            <a:r>
              <a:rPr lang="en-US" sz="6000" dirty="0" err="1">
                <a:latin typeface="Baloo 2 SemiBold" pitchFamily="2" charset="0"/>
                <a:cs typeface="Baloo 2 SemiBold" pitchFamily="2" charset="0"/>
              </a:rPr>
              <a:t>phần</a:t>
            </a:r>
            <a:r>
              <a:rPr lang="en-US" sz="6000" dirty="0">
                <a:latin typeface="Baloo 2 SemiBold" pitchFamily="2" charset="0"/>
                <a:cs typeface="Baloo 2 SemiBold" pitchFamily="2" charset="0"/>
              </a:rPr>
              <a:t> </a:t>
            </a:r>
            <a:r>
              <a:rPr lang="en-US" sz="6000" dirty="0" err="1">
                <a:latin typeface="Baloo 2 SemiBold" pitchFamily="2" charset="0"/>
                <a:cs typeface="Baloo 2 SemiBold" pitchFamily="2" charset="0"/>
              </a:rPr>
              <a:t>chỉnh</a:t>
            </a:r>
            <a:r>
              <a:rPr lang="en-US" sz="6000" dirty="0">
                <a:latin typeface="Baloo 2 SemiBold" pitchFamily="2" charset="0"/>
                <a:cs typeface="Baloo 2 SemiBold" pitchFamily="2" charset="0"/>
              </a:rPr>
              <a:t> </a:t>
            </a:r>
            <a:r>
              <a:rPr lang="en-US" sz="6000" dirty="0" err="1">
                <a:latin typeface="Baloo 2 SemiBold" pitchFamily="2" charset="0"/>
                <a:cs typeface="Baloo 2 SemiBold" pitchFamily="2" charset="0"/>
              </a:rPr>
              <a:t>sửa</a:t>
            </a:r>
            <a:r>
              <a:rPr lang="en-US" sz="6000" dirty="0">
                <a:latin typeface="Baloo 2 SemiBold" pitchFamily="2" charset="0"/>
                <a:cs typeface="Baloo 2 SemiBold" pitchFamily="2" charset="0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trong</a:t>
            </a: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css</a:t>
            </a:r>
            <a:endParaRPr sz="60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4" name="Google Shape;217;p9">
            <a:extLst>
              <a:ext uri="{FF2B5EF4-FFF2-40B4-BE49-F238E27FC236}">
                <a16:creationId xmlns:a16="http://schemas.microsoft.com/office/drawing/2014/main" id="{913CB1E6-C60E-7B9B-AAB8-B52FFD1D6A6B}"/>
              </a:ext>
            </a:extLst>
          </p:cNvPr>
          <p:cNvSpPr txBox="1"/>
          <p:nvPr/>
        </p:nvSpPr>
        <p:spPr>
          <a:xfrm>
            <a:off x="-1565751" y="5598447"/>
            <a:ext cx="14325600" cy="54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- </a:t>
            </a:r>
            <a:r>
              <a:rPr lang="en-US" sz="6000" dirty="0" err="1">
                <a:latin typeface="Baloo 2 SemiBold" pitchFamily="2" charset="0"/>
                <a:cs typeface="Baloo 2 SemiBold" pitchFamily="2" charset="0"/>
              </a:rPr>
              <a:t>Cách</a:t>
            </a:r>
            <a:r>
              <a:rPr lang="en-US" sz="6000" dirty="0">
                <a:latin typeface="Baloo 2 SemiBold" pitchFamily="2" charset="0"/>
                <a:cs typeface="Baloo 2 SemiBold" pitchFamily="2" charset="0"/>
              </a:rPr>
              <a:t> </a:t>
            </a:r>
            <a:r>
              <a:rPr lang="en-US" sz="6000" dirty="0" err="1">
                <a:latin typeface="Baloo 2 SemiBold" pitchFamily="2" charset="0"/>
                <a:cs typeface="Baloo 2 SemiBold" pitchFamily="2" charset="0"/>
              </a:rPr>
              <a:t>làm</a:t>
            </a:r>
            <a:r>
              <a:rPr lang="en-US" sz="6000" dirty="0">
                <a:latin typeface="Baloo 2 SemiBold" pitchFamily="2" charset="0"/>
                <a:cs typeface="Baloo 2 SemiBold" pitchFamily="2" charset="0"/>
              </a:rPr>
              <a:t> 1 </a:t>
            </a:r>
            <a:r>
              <a:rPr lang="en-US" sz="6000" dirty="0" err="1">
                <a:latin typeface="Baloo 2 SemiBold" pitchFamily="2" charset="0"/>
                <a:cs typeface="Baloo 2 SemiBold" pitchFamily="2" charset="0"/>
              </a:rPr>
              <a:t>trang</a:t>
            </a:r>
            <a:r>
              <a:rPr lang="en-US" sz="6000" dirty="0">
                <a:latin typeface="Baloo 2 SemiBold" pitchFamily="2" charset="0"/>
                <a:cs typeface="Baloo 2 SemiBold" pitchFamily="2" charset="0"/>
              </a:rPr>
              <a:t> web</a:t>
            </a:r>
            <a:endParaRPr sz="6000" dirty="0">
              <a:solidFill>
                <a:srgbClr val="000000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111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 flipH="1">
            <a:off x="-4003823" y="4514686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13495048" y="0"/>
                </a:moveTo>
                <a:lnTo>
                  <a:pt x="0" y="0"/>
                </a:lnTo>
                <a:lnTo>
                  <a:pt x="0" y="6629443"/>
                </a:lnTo>
                <a:lnTo>
                  <a:pt x="13495048" y="6629443"/>
                </a:lnTo>
                <a:lnTo>
                  <a:pt x="1349504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10"/>
          <p:cNvSpPr/>
          <p:nvPr/>
        </p:nvSpPr>
        <p:spPr>
          <a:xfrm rot="10800000" flipH="1">
            <a:off x="9144000" y="-1052398"/>
            <a:ext cx="13495049" cy="6629443"/>
          </a:xfrm>
          <a:custGeom>
            <a:avLst/>
            <a:gdLst/>
            <a:ahLst/>
            <a:cxnLst/>
            <a:rect l="l" t="t" r="r" b="b"/>
            <a:pathLst>
              <a:path w="13495049" h="6629443" extrusionOk="0">
                <a:moveTo>
                  <a:pt x="0" y="6629442"/>
                </a:moveTo>
                <a:lnTo>
                  <a:pt x="13495049" y="6629442"/>
                </a:lnTo>
                <a:lnTo>
                  <a:pt x="13495049" y="0"/>
                </a:lnTo>
                <a:lnTo>
                  <a:pt x="0" y="0"/>
                </a:lnTo>
                <a:lnTo>
                  <a:pt x="0" y="662944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8" name="Google Shape;228;p10"/>
          <p:cNvSpPr/>
          <p:nvPr/>
        </p:nvSpPr>
        <p:spPr>
          <a:xfrm>
            <a:off x="15730058" y="6115634"/>
            <a:ext cx="4513956" cy="4037938"/>
          </a:xfrm>
          <a:custGeom>
            <a:avLst/>
            <a:gdLst/>
            <a:ahLst/>
            <a:cxnLst/>
            <a:rect l="l" t="t" r="r" b="b"/>
            <a:pathLst>
              <a:path w="4513956" h="4037938" extrusionOk="0">
                <a:moveTo>
                  <a:pt x="0" y="0"/>
                </a:moveTo>
                <a:lnTo>
                  <a:pt x="4513956" y="0"/>
                </a:lnTo>
                <a:lnTo>
                  <a:pt x="4513956" y="4037938"/>
                </a:lnTo>
                <a:lnTo>
                  <a:pt x="0" y="403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10"/>
          <p:cNvSpPr/>
          <p:nvPr/>
        </p:nvSpPr>
        <p:spPr>
          <a:xfrm>
            <a:off x="-283513" y="470855"/>
            <a:ext cx="2624426" cy="2571937"/>
          </a:xfrm>
          <a:custGeom>
            <a:avLst/>
            <a:gdLst/>
            <a:ahLst/>
            <a:cxnLst/>
            <a:rect l="l" t="t" r="r" b="b"/>
            <a:pathLst>
              <a:path w="2624426" h="2571937" extrusionOk="0">
                <a:moveTo>
                  <a:pt x="0" y="0"/>
                </a:moveTo>
                <a:lnTo>
                  <a:pt x="2624426" y="0"/>
                </a:lnTo>
                <a:lnTo>
                  <a:pt x="2624426" y="2571937"/>
                </a:lnTo>
                <a:lnTo>
                  <a:pt x="0" y="2571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Google Shape;91;p1">
            <a:extLst>
              <a:ext uri="{FF2B5EF4-FFF2-40B4-BE49-F238E27FC236}">
                <a16:creationId xmlns:a16="http://schemas.microsoft.com/office/drawing/2014/main" id="{17D3B213-75A2-4BC2-D270-ABE96E96E19B}"/>
              </a:ext>
            </a:extLst>
          </p:cNvPr>
          <p:cNvSpPr txBox="1"/>
          <p:nvPr/>
        </p:nvSpPr>
        <p:spPr>
          <a:xfrm>
            <a:off x="2743701" y="3460163"/>
            <a:ext cx="12322442" cy="265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56" b="0" i="0" u="none" strike="noStrike" cap="none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Demo</a:t>
            </a:r>
            <a:endParaRPr sz="17256" b="0" i="0" u="none" strike="noStrike" cap="none" dirty="0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  <p:extLst>
      <p:ext uri="{BB962C8B-B14F-4D97-AF65-F5344CB8AC3E}">
        <p14:creationId xmlns:p14="http://schemas.microsoft.com/office/powerpoint/2010/main" val="4212086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/>
          <p:nvPr/>
        </p:nvSpPr>
        <p:spPr>
          <a:xfrm rot="10800000" flipH="1">
            <a:off x="6688662" y="-274106"/>
            <a:ext cx="15327826" cy="7529795"/>
          </a:xfrm>
          <a:custGeom>
            <a:avLst/>
            <a:gdLst/>
            <a:ahLst/>
            <a:cxnLst/>
            <a:rect l="l" t="t" r="r" b="b"/>
            <a:pathLst>
              <a:path w="15327826" h="7529795" extrusionOk="0">
                <a:moveTo>
                  <a:pt x="0" y="7529795"/>
                </a:moveTo>
                <a:lnTo>
                  <a:pt x="15327826" y="7529795"/>
                </a:lnTo>
                <a:lnTo>
                  <a:pt x="15327826" y="0"/>
                </a:lnTo>
                <a:lnTo>
                  <a:pt x="0" y="0"/>
                </a:lnTo>
                <a:lnTo>
                  <a:pt x="0" y="75297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11"/>
          <p:cNvSpPr/>
          <p:nvPr/>
        </p:nvSpPr>
        <p:spPr>
          <a:xfrm>
            <a:off x="12627935" y="6511811"/>
            <a:ext cx="3449280" cy="2746489"/>
          </a:xfrm>
          <a:custGeom>
            <a:avLst/>
            <a:gdLst/>
            <a:ahLst/>
            <a:cxnLst/>
            <a:rect l="l" t="t" r="r" b="b"/>
            <a:pathLst>
              <a:path w="3449280" h="2746489" extrusionOk="0">
                <a:moveTo>
                  <a:pt x="0" y="0"/>
                </a:moveTo>
                <a:lnTo>
                  <a:pt x="3449280" y="0"/>
                </a:lnTo>
                <a:lnTo>
                  <a:pt x="3449280" y="2746489"/>
                </a:lnTo>
                <a:lnTo>
                  <a:pt x="0" y="2746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11"/>
          <p:cNvSpPr/>
          <p:nvPr/>
        </p:nvSpPr>
        <p:spPr>
          <a:xfrm>
            <a:off x="1756293" y="1949676"/>
            <a:ext cx="3899890" cy="3630443"/>
          </a:xfrm>
          <a:custGeom>
            <a:avLst/>
            <a:gdLst/>
            <a:ahLst/>
            <a:cxnLst/>
            <a:rect l="l" t="t" r="r" b="b"/>
            <a:pathLst>
              <a:path w="3899890" h="3630443" extrusionOk="0">
                <a:moveTo>
                  <a:pt x="0" y="0"/>
                </a:moveTo>
                <a:lnTo>
                  <a:pt x="3899890" y="0"/>
                </a:lnTo>
                <a:lnTo>
                  <a:pt x="3899890" y="3630443"/>
                </a:lnTo>
                <a:lnTo>
                  <a:pt x="0" y="36304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11"/>
          <p:cNvSpPr txBox="1"/>
          <p:nvPr/>
        </p:nvSpPr>
        <p:spPr>
          <a:xfrm>
            <a:off x="2158584" y="3813559"/>
            <a:ext cx="13650700" cy="4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33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THANK YOU</a:t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13725113" y="3215892"/>
            <a:ext cx="2352102" cy="2305060"/>
          </a:xfrm>
          <a:custGeom>
            <a:avLst/>
            <a:gdLst/>
            <a:ahLst/>
            <a:cxnLst/>
            <a:rect l="l" t="t" r="r" b="b"/>
            <a:pathLst>
              <a:path w="2352102" h="2305060" extrusionOk="0">
                <a:moveTo>
                  <a:pt x="0" y="0"/>
                </a:moveTo>
                <a:lnTo>
                  <a:pt x="2352102" y="0"/>
                </a:lnTo>
                <a:lnTo>
                  <a:pt x="2352102" y="2305060"/>
                </a:lnTo>
                <a:lnTo>
                  <a:pt x="0" y="2305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4" name="Google Shape;244;p11"/>
          <p:cNvSpPr/>
          <p:nvPr/>
        </p:nvSpPr>
        <p:spPr>
          <a:xfrm>
            <a:off x="2158584" y="6511811"/>
            <a:ext cx="3017972" cy="3294730"/>
          </a:xfrm>
          <a:custGeom>
            <a:avLst/>
            <a:gdLst/>
            <a:ahLst/>
            <a:cxnLst/>
            <a:rect l="l" t="t" r="r" b="b"/>
            <a:pathLst>
              <a:path w="3017972" h="3294730" extrusionOk="0">
                <a:moveTo>
                  <a:pt x="0" y="0"/>
                </a:moveTo>
                <a:lnTo>
                  <a:pt x="3017972" y="0"/>
                </a:lnTo>
                <a:lnTo>
                  <a:pt x="3017972" y="3294730"/>
                </a:lnTo>
                <a:lnTo>
                  <a:pt x="0" y="3294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1408535" y="5878640"/>
            <a:ext cx="9392860" cy="4614242"/>
          </a:xfrm>
          <a:custGeom>
            <a:avLst/>
            <a:gdLst/>
            <a:ahLst/>
            <a:cxnLst/>
            <a:rect l="l" t="t" r="r" b="b"/>
            <a:pathLst>
              <a:path w="9392860" h="4614242" extrusionOk="0">
                <a:moveTo>
                  <a:pt x="0" y="0"/>
                </a:moveTo>
                <a:lnTo>
                  <a:pt x="9392860" y="0"/>
                </a:lnTo>
                <a:lnTo>
                  <a:pt x="9392860" y="4614243"/>
                </a:lnTo>
                <a:lnTo>
                  <a:pt x="0" y="4614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>
            <a:off x="14330823" y="944477"/>
            <a:ext cx="2643249" cy="1975829"/>
          </a:xfrm>
          <a:custGeom>
            <a:avLst/>
            <a:gdLst/>
            <a:ahLst/>
            <a:cxnLst/>
            <a:rect l="l" t="t" r="r" b="b"/>
            <a:pathLst>
              <a:path w="2643249" h="1975829" extrusionOk="0">
                <a:moveTo>
                  <a:pt x="0" y="0"/>
                </a:moveTo>
                <a:lnTo>
                  <a:pt x="2643249" y="0"/>
                </a:lnTo>
                <a:lnTo>
                  <a:pt x="2643249" y="1975829"/>
                </a:lnTo>
                <a:lnTo>
                  <a:pt x="0" y="1975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 rot="-2290694" flipH="1">
            <a:off x="3159873" y="8136170"/>
            <a:ext cx="1986326" cy="2057400"/>
          </a:xfrm>
          <a:custGeom>
            <a:avLst/>
            <a:gdLst/>
            <a:ahLst/>
            <a:cxnLst/>
            <a:rect l="l" t="t" r="r" b="b"/>
            <a:pathLst>
              <a:path w="1986326" h="2057400" extrusionOk="0">
                <a:moveTo>
                  <a:pt x="1986326" y="0"/>
                </a:moveTo>
                <a:lnTo>
                  <a:pt x="0" y="0"/>
                </a:lnTo>
                <a:lnTo>
                  <a:pt x="0" y="2057400"/>
                </a:lnTo>
                <a:lnTo>
                  <a:pt x="1986326" y="2057400"/>
                </a:lnTo>
                <a:lnTo>
                  <a:pt x="198632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2"/>
          <p:cNvSpPr txBox="1"/>
          <p:nvPr/>
        </p:nvSpPr>
        <p:spPr>
          <a:xfrm>
            <a:off x="3880854" y="1524037"/>
            <a:ext cx="10905958" cy="1487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12" b="1" i="0" u="none" strike="noStrike" cap="none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Mục lục</a:t>
            </a:r>
            <a:endParaRPr sz="12312" b="1" i="0" u="none" strike="noStrike" cap="none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703755" y="3683620"/>
            <a:ext cx="10379835" cy="97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6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4" b="0" i="0" u="none" strike="noStrike" cap="none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01.Giới thiệu bản thân</a:t>
            </a:r>
            <a:endParaRPr sz="8104" b="0" i="0" u="none" strike="noStrike" cap="none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696381" y="6171146"/>
            <a:ext cx="11535983" cy="97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6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4" b="0" i="0" u="none" strike="noStrike" cap="none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02.Giới thiệu sản phẩm</a:t>
            </a:r>
            <a:endParaRPr sz="8104" b="0" i="0" u="none" strike="noStrike" cap="none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05" name="Google Shape;105;p2"/>
          <p:cNvSpPr/>
          <p:nvPr/>
        </p:nvSpPr>
        <p:spPr>
          <a:xfrm rot="-7918312" flipH="1">
            <a:off x="10415373" y="7831951"/>
            <a:ext cx="1986326" cy="2057400"/>
          </a:xfrm>
          <a:custGeom>
            <a:avLst/>
            <a:gdLst/>
            <a:ahLst/>
            <a:cxnLst/>
            <a:rect l="l" t="t" r="r" b="b"/>
            <a:pathLst>
              <a:path w="1986326" h="2057400" extrusionOk="0">
                <a:moveTo>
                  <a:pt x="1986327" y="0"/>
                </a:moveTo>
                <a:lnTo>
                  <a:pt x="0" y="0"/>
                </a:lnTo>
                <a:lnTo>
                  <a:pt x="0" y="2057400"/>
                </a:lnTo>
                <a:lnTo>
                  <a:pt x="1986327" y="2057400"/>
                </a:lnTo>
                <a:lnTo>
                  <a:pt x="198632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2"/>
          <p:cNvSpPr/>
          <p:nvPr/>
        </p:nvSpPr>
        <p:spPr>
          <a:xfrm flipH="1">
            <a:off x="-483124" y="7472259"/>
            <a:ext cx="3023648" cy="2814741"/>
          </a:xfrm>
          <a:custGeom>
            <a:avLst/>
            <a:gdLst/>
            <a:ahLst/>
            <a:cxnLst/>
            <a:rect l="l" t="t" r="r" b="b"/>
            <a:pathLst>
              <a:path w="3023648" h="2814741" extrusionOk="0">
                <a:moveTo>
                  <a:pt x="3023648" y="0"/>
                </a:moveTo>
                <a:lnTo>
                  <a:pt x="0" y="0"/>
                </a:lnTo>
                <a:lnTo>
                  <a:pt x="0" y="2814741"/>
                </a:lnTo>
                <a:lnTo>
                  <a:pt x="3023648" y="2814741"/>
                </a:lnTo>
                <a:lnTo>
                  <a:pt x="302364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>
            <a:off x="1579543" y="-220152"/>
            <a:ext cx="3136834" cy="2497704"/>
          </a:xfrm>
          <a:custGeom>
            <a:avLst/>
            <a:gdLst/>
            <a:ahLst/>
            <a:cxnLst/>
            <a:rect l="l" t="t" r="r" b="b"/>
            <a:pathLst>
              <a:path w="3136834" h="2497704" extrusionOk="0">
                <a:moveTo>
                  <a:pt x="0" y="0"/>
                </a:moveTo>
                <a:lnTo>
                  <a:pt x="3136834" y="0"/>
                </a:lnTo>
                <a:lnTo>
                  <a:pt x="3136834" y="2497704"/>
                </a:lnTo>
                <a:lnTo>
                  <a:pt x="0" y="2497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10800000">
            <a:off x="-3136234" y="-34162"/>
            <a:ext cx="10470229" cy="5143500"/>
          </a:xfrm>
          <a:custGeom>
            <a:avLst/>
            <a:gdLst/>
            <a:ahLst/>
            <a:cxnLst/>
            <a:rect l="l" t="t" r="r" b="b"/>
            <a:pathLst>
              <a:path w="10470229" h="5143500" extrusionOk="0">
                <a:moveTo>
                  <a:pt x="10470229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10470229" y="0"/>
                </a:lnTo>
                <a:lnTo>
                  <a:pt x="10470229" y="51435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>
            <a:off x="13050127" y="7960712"/>
            <a:ext cx="2725174" cy="2037067"/>
          </a:xfrm>
          <a:custGeom>
            <a:avLst/>
            <a:gdLst/>
            <a:ahLst/>
            <a:cxnLst/>
            <a:rect l="l" t="t" r="r" b="b"/>
            <a:pathLst>
              <a:path w="2725174" h="2037067" extrusionOk="0">
                <a:moveTo>
                  <a:pt x="0" y="0"/>
                </a:moveTo>
                <a:lnTo>
                  <a:pt x="2725174" y="0"/>
                </a:lnTo>
                <a:lnTo>
                  <a:pt x="2725174" y="2037068"/>
                </a:lnTo>
                <a:lnTo>
                  <a:pt x="0" y="203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13460359" y="4503591"/>
            <a:ext cx="6296788" cy="5861737"/>
          </a:xfrm>
          <a:custGeom>
            <a:avLst/>
            <a:gdLst/>
            <a:ahLst/>
            <a:cxnLst/>
            <a:rect l="l" t="t" r="r" b="b"/>
            <a:pathLst>
              <a:path w="6296788" h="5861737" extrusionOk="0">
                <a:moveTo>
                  <a:pt x="0" y="0"/>
                </a:moveTo>
                <a:lnTo>
                  <a:pt x="6296788" y="0"/>
                </a:lnTo>
                <a:lnTo>
                  <a:pt x="6296788" y="5861737"/>
                </a:lnTo>
                <a:lnTo>
                  <a:pt x="0" y="5861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3"/>
          <p:cNvSpPr txBox="1"/>
          <p:nvPr/>
        </p:nvSpPr>
        <p:spPr>
          <a:xfrm>
            <a:off x="4534409" y="1184838"/>
            <a:ext cx="9219182" cy="128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01.Giới thiệu bản thân</a:t>
            </a:r>
            <a:endParaRPr sz="7200" b="0" i="0" u="none" strike="noStrike" cap="none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4788812" y="2475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1" y="0"/>
                </a:lnTo>
                <a:lnTo>
                  <a:pt x="3639881" y="2898255"/>
                </a:lnTo>
                <a:lnTo>
                  <a:pt x="0" y="2898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3"/>
          <p:cNvSpPr/>
          <p:nvPr/>
        </p:nvSpPr>
        <p:spPr>
          <a:xfrm rot="10800000">
            <a:off x="-3215513" y="0"/>
            <a:ext cx="10470229" cy="5143500"/>
          </a:xfrm>
          <a:custGeom>
            <a:avLst/>
            <a:gdLst/>
            <a:ahLst/>
            <a:cxnLst/>
            <a:rect l="l" t="t" r="r" b="b"/>
            <a:pathLst>
              <a:path w="10470229" h="5143500" extrusionOk="0">
                <a:moveTo>
                  <a:pt x="10470229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10470229" y="0"/>
                </a:lnTo>
                <a:lnTo>
                  <a:pt x="10470229" y="51435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3"/>
          <p:cNvSpPr txBox="1"/>
          <p:nvPr/>
        </p:nvSpPr>
        <p:spPr>
          <a:xfrm>
            <a:off x="1135798" y="3500673"/>
            <a:ext cx="4419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Họ và tên</a:t>
            </a:r>
            <a:endParaRPr sz="720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21398" y="4701002"/>
            <a:ext cx="7924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Nguyễn</a:t>
            </a:r>
            <a:r>
              <a:rPr lang="en-US" sz="6000" dirty="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 Huy Minh</a:t>
            </a:r>
            <a:endParaRPr dirty="0"/>
          </a:p>
        </p:txBody>
      </p:sp>
      <p:sp>
        <p:nvSpPr>
          <p:cNvPr id="120" name="Google Shape;120;p3"/>
          <p:cNvSpPr txBox="1"/>
          <p:nvPr/>
        </p:nvSpPr>
        <p:spPr>
          <a:xfrm>
            <a:off x="9469348" y="3527187"/>
            <a:ext cx="228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Tuổi</a:t>
            </a:r>
            <a:endParaRPr sz="720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10010393" y="4701002"/>
            <a:ext cx="1066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14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5318270" y="6570514"/>
            <a:ext cx="4419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Lớp học</a:t>
            </a:r>
            <a:endParaRPr sz="720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5949685" y="7784556"/>
            <a:ext cx="2895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JSB49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10331166" y="5349383"/>
            <a:ext cx="10470229" cy="5143500"/>
          </a:xfrm>
          <a:custGeom>
            <a:avLst/>
            <a:gdLst/>
            <a:ahLst/>
            <a:cxnLst/>
            <a:rect l="l" t="t" r="r" b="b"/>
            <a:pathLst>
              <a:path w="10470229" h="5143500" extrusionOk="0">
                <a:moveTo>
                  <a:pt x="0" y="0"/>
                </a:moveTo>
                <a:lnTo>
                  <a:pt x="10470229" y="0"/>
                </a:lnTo>
                <a:lnTo>
                  <a:pt x="1047022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>
            <a:off x="15644060" y="-148650"/>
            <a:ext cx="2977827" cy="2225926"/>
          </a:xfrm>
          <a:custGeom>
            <a:avLst/>
            <a:gdLst/>
            <a:ahLst/>
            <a:cxnLst/>
            <a:rect l="l" t="t" r="r" b="b"/>
            <a:pathLst>
              <a:path w="2977827" h="2225926" extrusionOk="0">
                <a:moveTo>
                  <a:pt x="0" y="0"/>
                </a:moveTo>
                <a:lnTo>
                  <a:pt x="2977827" y="0"/>
                </a:lnTo>
                <a:lnTo>
                  <a:pt x="2977827" y="2225926"/>
                </a:lnTo>
                <a:lnTo>
                  <a:pt x="0" y="2225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>
            <a:off x="-248107" y="469601"/>
            <a:ext cx="3493033" cy="3251696"/>
          </a:xfrm>
          <a:custGeom>
            <a:avLst/>
            <a:gdLst/>
            <a:ahLst/>
            <a:cxnLst/>
            <a:rect l="l" t="t" r="r" b="b"/>
            <a:pathLst>
              <a:path w="3493033" h="3251696" extrusionOk="0">
                <a:moveTo>
                  <a:pt x="0" y="0"/>
                </a:moveTo>
                <a:lnTo>
                  <a:pt x="3493033" y="0"/>
                </a:lnTo>
                <a:lnTo>
                  <a:pt x="3493033" y="3251696"/>
                </a:lnTo>
                <a:lnTo>
                  <a:pt x="0" y="3251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3" name="Google Shape;133;p4"/>
          <p:cNvSpPr/>
          <p:nvPr/>
        </p:nvSpPr>
        <p:spPr>
          <a:xfrm>
            <a:off x="-321530" y="8245224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1" y="0"/>
                </a:lnTo>
                <a:lnTo>
                  <a:pt x="3639881" y="2898255"/>
                </a:lnTo>
                <a:lnTo>
                  <a:pt x="0" y="2898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4"/>
          <p:cNvSpPr/>
          <p:nvPr/>
        </p:nvSpPr>
        <p:spPr>
          <a:xfrm>
            <a:off x="1028700" y="4754449"/>
            <a:ext cx="1827296" cy="1790545"/>
          </a:xfrm>
          <a:custGeom>
            <a:avLst/>
            <a:gdLst/>
            <a:ahLst/>
            <a:cxnLst/>
            <a:rect l="l" t="t" r="r" b="b"/>
            <a:pathLst>
              <a:path w="1827296" h="1790545" extrusionOk="0">
                <a:moveTo>
                  <a:pt x="0" y="0"/>
                </a:moveTo>
                <a:lnTo>
                  <a:pt x="1827296" y="0"/>
                </a:lnTo>
                <a:lnTo>
                  <a:pt x="1827296" y="1790545"/>
                </a:lnTo>
                <a:lnTo>
                  <a:pt x="0" y="1790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5" name="Google Shape;135;p4"/>
          <p:cNvSpPr txBox="1"/>
          <p:nvPr/>
        </p:nvSpPr>
        <p:spPr>
          <a:xfrm>
            <a:off x="2350173" y="3701417"/>
            <a:ext cx="14782800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02.Giới thiệu sản phẩm</a:t>
            </a:r>
            <a:endParaRPr sz="9600" b="1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6" name="Google Shape;136;p4"/>
          <p:cNvSpPr/>
          <p:nvPr/>
        </p:nvSpPr>
        <p:spPr>
          <a:xfrm flipH="1">
            <a:off x="15435846" y="6454679"/>
            <a:ext cx="1827296" cy="1790545"/>
          </a:xfrm>
          <a:custGeom>
            <a:avLst/>
            <a:gdLst/>
            <a:ahLst/>
            <a:cxnLst/>
            <a:rect l="l" t="t" r="r" b="b"/>
            <a:pathLst>
              <a:path w="1827296" h="1790545" extrusionOk="0">
                <a:moveTo>
                  <a:pt x="1827296" y="0"/>
                </a:moveTo>
                <a:lnTo>
                  <a:pt x="0" y="0"/>
                </a:lnTo>
                <a:lnTo>
                  <a:pt x="0" y="1790545"/>
                </a:lnTo>
                <a:lnTo>
                  <a:pt x="1827296" y="1790545"/>
                </a:lnTo>
                <a:lnTo>
                  <a:pt x="182729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10800000">
            <a:off x="-3136234" y="-34162"/>
            <a:ext cx="10470229" cy="5143500"/>
          </a:xfrm>
          <a:custGeom>
            <a:avLst/>
            <a:gdLst/>
            <a:ahLst/>
            <a:cxnLst/>
            <a:rect l="l" t="t" r="r" b="b"/>
            <a:pathLst>
              <a:path w="10470229" h="5143500" extrusionOk="0">
                <a:moveTo>
                  <a:pt x="10470229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10470229" y="0"/>
                </a:lnTo>
                <a:lnTo>
                  <a:pt x="10470229" y="51435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>
            <a:off x="14598145" y="7825800"/>
            <a:ext cx="2725174" cy="2037067"/>
          </a:xfrm>
          <a:custGeom>
            <a:avLst/>
            <a:gdLst/>
            <a:ahLst/>
            <a:cxnLst/>
            <a:rect l="l" t="t" r="r" b="b"/>
            <a:pathLst>
              <a:path w="2725174" h="2037067" extrusionOk="0">
                <a:moveTo>
                  <a:pt x="0" y="0"/>
                </a:moveTo>
                <a:lnTo>
                  <a:pt x="2725174" y="0"/>
                </a:lnTo>
                <a:lnTo>
                  <a:pt x="2725174" y="2037068"/>
                </a:lnTo>
                <a:lnTo>
                  <a:pt x="0" y="203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14174925" y="4400505"/>
            <a:ext cx="6296788" cy="5861737"/>
          </a:xfrm>
          <a:custGeom>
            <a:avLst/>
            <a:gdLst/>
            <a:ahLst/>
            <a:cxnLst/>
            <a:rect l="l" t="t" r="r" b="b"/>
            <a:pathLst>
              <a:path w="6296788" h="5861737" extrusionOk="0">
                <a:moveTo>
                  <a:pt x="0" y="0"/>
                </a:moveTo>
                <a:lnTo>
                  <a:pt x="6296788" y="0"/>
                </a:lnTo>
                <a:lnTo>
                  <a:pt x="6296788" y="5861737"/>
                </a:lnTo>
                <a:lnTo>
                  <a:pt x="0" y="5861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3"/>
          <p:cNvSpPr txBox="1"/>
          <p:nvPr/>
        </p:nvSpPr>
        <p:spPr>
          <a:xfrm>
            <a:off x="5168675" y="1197097"/>
            <a:ext cx="10061331" cy="165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02.Giới </a:t>
            </a:r>
            <a:r>
              <a:rPr lang="en-US" sz="7200" b="0" i="0" u="none" strike="noStrike" cap="none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thiệu</a:t>
            </a:r>
            <a:r>
              <a:rPr lang="en-US" sz="7200" b="0" i="0" u="none" strike="noStrike" cap="none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72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Sản</a:t>
            </a:r>
            <a:r>
              <a:rPr lang="en-US" sz="72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72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phẩm</a:t>
            </a:r>
            <a:endParaRPr sz="7200" b="0" i="0" u="none" strike="noStrike" cap="none" dirty="0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4788812" y="2475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1" y="0"/>
                </a:lnTo>
                <a:lnTo>
                  <a:pt x="3639881" y="2898255"/>
                </a:lnTo>
                <a:lnTo>
                  <a:pt x="0" y="2898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3"/>
          <p:cNvSpPr/>
          <p:nvPr/>
        </p:nvSpPr>
        <p:spPr>
          <a:xfrm rot="10800000">
            <a:off x="-3215513" y="0"/>
            <a:ext cx="10470229" cy="5143500"/>
          </a:xfrm>
          <a:custGeom>
            <a:avLst/>
            <a:gdLst/>
            <a:ahLst/>
            <a:cxnLst/>
            <a:rect l="l" t="t" r="r" b="b"/>
            <a:pathLst>
              <a:path w="10470229" h="5143500" extrusionOk="0">
                <a:moveTo>
                  <a:pt x="10470229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10470229" y="0"/>
                </a:lnTo>
                <a:lnTo>
                  <a:pt x="10470229" y="51435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8" name="Google Shape;118;p3"/>
          <p:cNvSpPr txBox="1"/>
          <p:nvPr/>
        </p:nvSpPr>
        <p:spPr>
          <a:xfrm>
            <a:off x="1498947" y="2859761"/>
            <a:ext cx="855389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A.L</a:t>
            </a: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</a:rPr>
              <a:t>ý</a:t>
            </a:r>
            <a:r>
              <a:rPr lang="en-US" sz="6600" dirty="0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</a:rPr>
              <a:t> do </a:t>
            </a: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</a:rPr>
              <a:t>chọn</a:t>
            </a:r>
            <a:r>
              <a:rPr lang="en-US" sz="6600" dirty="0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</a:rPr>
              <a:t> </a:t>
            </a: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</a:rPr>
              <a:t>đề</a:t>
            </a:r>
            <a:r>
              <a:rPr lang="en-US" sz="6600" dirty="0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</a:rPr>
              <a:t> </a:t>
            </a: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</a:rPr>
              <a:t>tài</a:t>
            </a:r>
            <a:endParaRPr sz="6600" dirty="0">
              <a:solidFill>
                <a:srgbClr val="366092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sp>
        <p:nvSpPr>
          <p:cNvPr id="2" name="Google Shape;119;p3">
            <a:extLst>
              <a:ext uri="{FF2B5EF4-FFF2-40B4-BE49-F238E27FC236}">
                <a16:creationId xmlns:a16="http://schemas.microsoft.com/office/drawing/2014/main" id="{65E7C853-335B-B272-1440-5C1487634E72}"/>
              </a:ext>
            </a:extLst>
          </p:cNvPr>
          <p:cNvSpPr txBox="1"/>
          <p:nvPr/>
        </p:nvSpPr>
        <p:spPr>
          <a:xfrm>
            <a:off x="411551" y="5087436"/>
            <a:ext cx="1349932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vi-VN" sz="4800" dirty="0"/>
              <a:t>vì đáp ứng nhu cầu thiết yếu của thị trường, dễ triển khai, quản lý và phù hợp với xu hướng mua sắm trực tuyến hiện nay.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1195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10800000">
            <a:off x="-3136234" y="-34162"/>
            <a:ext cx="10470229" cy="5143500"/>
          </a:xfrm>
          <a:custGeom>
            <a:avLst/>
            <a:gdLst/>
            <a:ahLst/>
            <a:cxnLst/>
            <a:rect l="l" t="t" r="r" b="b"/>
            <a:pathLst>
              <a:path w="10470229" h="5143500" extrusionOk="0">
                <a:moveTo>
                  <a:pt x="10470229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10470229" y="0"/>
                </a:lnTo>
                <a:lnTo>
                  <a:pt x="10470229" y="51435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>
            <a:off x="14598145" y="7825800"/>
            <a:ext cx="2725174" cy="2037067"/>
          </a:xfrm>
          <a:custGeom>
            <a:avLst/>
            <a:gdLst/>
            <a:ahLst/>
            <a:cxnLst/>
            <a:rect l="l" t="t" r="r" b="b"/>
            <a:pathLst>
              <a:path w="2725174" h="2037067" extrusionOk="0">
                <a:moveTo>
                  <a:pt x="0" y="0"/>
                </a:moveTo>
                <a:lnTo>
                  <a:pt x="2725174" y="0"/>
                </a:lnTo>
                <a:lnTo>
                  <a:pt x="2725174" y="2037068"/>
                </a:lnTo>
                <a:lnTo>
                  <a:pt x="0" y="203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14227275" y="4383234"/>
            <a:ext cx="6296788" cy="5861737"/>
          </a:xfrm>
          <a:custGeom>
            <a:avLst/>
            <a:gdLst/>
            <a:ahLst/>
            <a:cxnLst/>
            <a:rect l="l" t="t" r="r" b="b"/>
            <a:pathLst>
              <a:path w="6296788" h="5861737" extrusionOk="0">
                <a:moveTo>
                  <a:pt x="0" y="0"/>
                </a:moveTo>
                <a:lnTo>
                  <a:pt x="6296788" y="0"/>
                </a:lnTo>
                <a:lnTo>
                  <a:pt x="6296788" y="5861737"/>
                </a:lnTo>
                <a:lnTo>
                  <a:pt x="0" y="5861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3"/>
          <p:cNvSpPr txBox="1"/>
          <p:nvPr/>
        </p:nvSpPr>
        <p:spPr>
          <a:xfrm>
            <a:off x="5168675" y="1197097"/>
            <a:ext cx="10061331" cy="165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8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02.Giới </a:t>
            </a:r>
            <a:r>
              <a:rPr lang="en-US" sz="7200" b="0" i="0" u="none" strike="noStrike" cap="none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thiệu</a:t>
            </a:r>
            <a:r>
              <a:rPr lang="en-US" sz="7200" b="0" i="0" u="none" strike="noStrike" cap="none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72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Sản</a:t>
            </a:r>
            <a:r>
              <a:rPr lang="en-US" sz="72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72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phẩm</a:t>
            </a:r>
            <a:endParaRPr sz="7200" b="0" i="0" u="none" strike="noStrike" cap="none" dirty="0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4788812" y="2475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1" y="0"/>
                </a:lnTo>
                <a:lnTo>
                  <a:pt x="3639881" y="2898255"/>
                </a:lnTo>
                <a:lnTo>
                  <a:pt x="0" y="2898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3"/>
          <p:cNvSpPr/>
          <p:nvPr/>
        </p:nvSpPr>
        <p:spPr>
          <a:xfrm rot="10800000">
            <a:off x="-3215513" y="0"/>
            <a:ext cx="10470229" cy="5143500"/>
          </a:xfrm>
          <a:custGeom>
            <a:avLst/>
            <a:gdLst/>
            <a:ahLst/>
            <a:cxnLst/>
            <a:rect l="l" t="t" r="r" b="b"/>
            <a:pathLst>
              <a:path w="10470229" h="5143500" extrusionOk="0">
                <a:moveTo>
                  <a:pt x="10470229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10470229" y="0"/>
                </a:lnTo>
                <a:lnTo>
                  <a:pt x="10470229" y="51435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8" name="Google Shape;118;p3"/>
          <p:cNvSpPr txBox="1"/>
          <p:nvPr/>
        </p:nvSpPr>
        <p:spPr>
          <a:xfrm>
            <a:off x="590107" y="2993594"/>
            <a:ext cx="1299098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B.Các</a:t>
            </a:r>
            <a:r>
              <a:rPr lang="en-US" sz="6600" dirty="0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ngôn</a:t>
            </a:r>
            <a:r>
              <a:rPr lang="en-US" sz="6600" dirty="0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ngữ</a:t>
            </a:r>
            <a:r>
              <a:rPr lang="en-US" sz="6600" dirty="0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được</a:t>
            </a:r>
            <a:r>
              <a:rPr lang="en-US" sz="6600" dirty="0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sử</a:t>
            </a:r>
            <a:r>
              <a:rPr lang="en-US" sz="6600" dirty="0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 </a:t>
            </a:r>
            <a:r>
              <a:rPr lang="en-US" sz="6600" dirty="0" err="1">
                <a:solidFill>
                  <a:srgbClr val="366092"/>
                </a:solidFill>
                <a:latin typeface="Baloo 2 SemiBold" pitchFamily="2" charset="0"/>
                <a:cs typeface="Baloo 2 SemiBold" pitchFamily="2" charset="0"/>
                <a:sym typeface="Arial"/>
              </a:rPr>
              <a:t>dụng</a:t>
            </a:r>
            <a:endParaRPr sz="6600" dirty="0">
              <a:solidFill>
                <a:srgbClr val="366092"/>
              </a:solidFill>
              <a:latin typeface="Baloo 2 SemiBold" pitchFamily="2" charset="0"/>
              <a:cs typeface="Baloo 2 SemiBold" pitchFamily="2" charset="0"/>
              <a:sym typeface="Arial"/>
            </a:endParaRPr>
          </a:p>
        </p:txBody>
      </p:sp>
      <p:pic>
        <p:nvPicPr>
          <p:cNvPr id="1030" name="Picture 6" descr="Khóa Học HTML CSS (1 Kèm 1 Online) - Từ Cơ Bản Đến Nâng Cao - LetDiv">
            <a:extLst>
              <a:ext uri="{FF2B5EF4-FFF2-40B4-BE49-F238E27FC236}">
                <a16:creationId xmlns:a16="http://schemas.microsoft.com/office/drawing/2014/main" id="{70E931D6-5DB2-763A-E2F4-BCD1415F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977" y="4559278"/>
            <a:ext cx="6151426" cy="34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9;p3">
            <a:extLst>
              <a:ext uri="{FF2B5EF4-FFF2-40B4-BE49-F238E27FC236}">
                <a16:creationId xmlns:a16="http://schemas.microsoft.com/office/drawing/2014/main" id="{830E0A0E-4840-0EF5-9CC6-457E481F7160}"/>
              </a:ext>
            </a:extLst>
          </p:cNvPr>
          <p:cNvSpPr txBox="1"/>
          <p:nvPr/>
        </p:nvSpPr>
        <p:spPr>
          <a:xfrm>
            <a:off x="6197773" y="8674425"/>
            <a:ext cx="357583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Html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Css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33869341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/>
          <p:nvPr/>
        </p:nvSpPr>
        <p:spPr>
          <a:xfrm>
            <a:off x="-409984" y="-42042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1" y="0"/>
                </a:lnTo>
                <a:lnTo>
                  <a:pt x="3639881" y="2898256"/>
                </a:lnTo>
                <a:lnTo>
                  <a:pt x="0" y="2898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>
            <a:off x="-3472753" y="6896100"/>
            <a:ext cx="6125538" cy="6031043"/>
          </a:xfrm>
          <a:custGeom>
            <a:avLst/>
            <a:gdLst/>
            <a:ahLst/>
            <a:cxnLst/>
            <a:rect l="l" t="t" r="r" b="b"/>
            <a:pathLst>
              <a:path w="6125538" h="6031043" extrusionOk="0">
                <a:moveTo>
                  <a:pt x="0" y="0"/>
                </a:moveTo>
                <a:lnTo>
                  <a:pt x="6125538" y="0"/>
                </a:lnTo>
                <a:lnTo>
                  <a:pt x="6125538" y="6031043"/>
                </a:lnTo>
                <a:lnTo>
                  <a:pt x="0" y="6031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4" name="Google Shape;144;p5"/>
          <p:cNvSpPr/>
          <p:nvPr/>
        </p:nvSpPr>
        <p:spPr>
          <a:xfrm>
            <a:off x="16658842" y="6528610"/>
            <a:ext cx="4513956" cy="4037938"/>
          </a:xfrm>
          <a:custGeom>
            <a:avLst/>
            <a:gdLst/>
            <a:ahLst/>
            <a:cxnLst/>
            <a:rect l="l" t="t" r="r" b="b"/>
            <a:pathLst>
              <a:path w="4513956" h="4037938" extrusionOk="0">
                <a:moveTo>
                  <a:pt x="0" y="0"/>
                </a:moveTo>
                <a:lnTo>
                  <a:pt x="4513955" y="0"/>
                </a:lnTo>
                <a:lnTo>
                  <a:pt x="4513955" y="4037938"/>
                </a:lnTo>
                <a:lnTo>
                  <a:pt x="0" y="403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5"/>
          <p:cNvSpPr/>
          <p:nvPr/>
        </p:nvSpPr>
        <p:spPr>
          <a:xfrm>
            <a:off x="15762044" y="-731288"/>
            <a:ext cx="2865882" cy="2808564"/>
          </a:xfrm>
          <a:custGeom>
            <a:avLst/>
            <a:gdLst/>
            <a:ahLst/>
            <a:cxnLst/>
            <a:rect l="l" t="t" r="r" b="b"/>
            <a:pathLst>
              <a:path w="2865882" h="2808564" extrusionOk="0">
                <a:moveTo>
                  <a:pt x="0" y="0"/>
                </a:moveTo>
                <a:lnTo>
                  <a:pt x="2865881" y="0"/>
                </a:lnTo>
                <a:lnTo>
                  <a:pt x="2865881" y="2808564"/>
                </a:lnTo>
                <a:lnTo>
                  <a:pt x="0" y="280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5"/>
          <p:cNvSpPr txBox="1"/>
          <p:nvPr/>
        </p:nvSpPr>
        <p:spPr>
          <a:xfrm>
            <a:off x="2139520" y="580906"/>
            <a:ext cx="14292180" cy="165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C.Các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trang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ứng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dụng</a:t>
            </a:r>
            <a:endParaRPr sz="9600" dirty="0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2112997" y="7552633"/>
            <a:ext cx="4324705" cy="5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Đăng ký</a:t>
            </a:r>
            <a:endParaRPr sz="600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10711572" y="7701687"/>
            <a:ext cx="4324705" cy="5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Đăng nhập</a:t>
            </a:r>
            <a:endParaRPr sz="600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F4801-E512-B732-B090-F02644CDC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09" y="2572576"/>
            <a:ext cx="8136680" cy="395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72475-F820-6574-F34C-BF686BF92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449298"/>
            <a:ext cx="8541997" cy="4200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-409984" y="-42042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1" y="0"/>
                </a:lnTo>
                <a:lnTo>
                  <a:pt x="3639881" y="2898256"/>
                </a:lnTo>
                <a:lnTo>
                  <a:pt x="0" y="2898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>
            <a:off x="-3472753" y="6896100"/>
            <a:ext cx="6125538" cy="6031043"/>
          </a:xfrm>
          <a:custGeom>
            <a:avLst/>
            <a:gdLst/>
            <a:ahLst/>
            <a:cxnLst/>
            <a:rect l="l" t="t" r="r" b="b"/>
            <a:pathLst>
              <a:path w="6125538" h="6031043" extrusionOk="0">
                <a:moveTo>
                  <a:pt x="0" y="0"/>
                </a:moveTo>
                <a:lnTo>
                  <a:pt x="6125538" y="0"/>
                </a:lnTo>
                <a:lnTo>
                  <a:pt x="6125538" y="6031043"/>
                </a:lnTo>
                <a:lnTo>
                  <a:pt x="0" y="6031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6"/>
          <p:cNvSpPr/>
          <p:nvPr/>
        </p:nvSpPr>
        <p:spPr>
          <a:xfrm>
            <a:off x="16840200" y="7448075"/>
            <a:ext cx="4513956" cy="4037938"/>
          </a:xfrm>
          <a:custGeom>
            <a:avLst/>
            <a:gdLst/>
            <a:ahLst/>
            <a:cxnLst/>
            <a:rect l="l" t="t" r="r" b="b"/>
            <a:pathLst>
              <a:path w="4513956" h="4037938" extrusionOk="0">
                <a:moveTo>
                  <a:pt x="0" y="0"/>
                </a:moveTo>
                <a:lnTo>
                  <a:pt x="4513955" y="0"/>
                </a:lnTo>
                <a:lnTo>
                  <a:pt x="4513955" y="4037938"/>
                </a:lnTo>
                <a:lnTo>
                  <a:pt x="0" y="403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6"/>
          <p:cNvSpPr/>
          <p:nvPr/>
        </p:nvSpPr>
        <p:spPr>
          <a:xfrm>
            <a:off x="15762044" y="-731288"/>
            <a:ext cx="2865882" cy="2808564"/>
          </a:xfrm>
          <a:custGeom>
            <a:avLst/>
            <a:gdLst/>
            <a:ahLst/>
            <a:cxnLst/>
            <a:rect l="l" t="t" r="r" b="b"/>
            <a:pathLst>
              <a:path w="2865882" h="2808564" extrusionOk="0">
                <a:moveTo>
                  <a:pt x="0" y="0"/>
                </a:moveTo>
                <a:lnTo>
                  <a:pt x="2865881" y="0"/>
                </a:lnTo>
                <a:lnTo>
                  <a:pt x="2865881" y="2808564"/>
                </a:lnTo>
                <a:lnTo>
                  <a:pt x="0" y="280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6"/>
          <p:cNvSpPr txBox="1"/>
          <p:nvPr/>
        </p:nvSpPr>
        <p:spPr>
          <a:xfrm>
            <a:off x="2139520" y="580906"/>
            <a:ext cx="14292180" cy="165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C.Các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trang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ứng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dụng</a:t>
            </a:r>
            <a:endParaRPr sz="9600" dirty="0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6706625" y="8319807"/>
            <a:ext cx="4324705" cy="5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Trang </a:t>
            </a:r>
            <a:r>
              <a:rPr lang="en-US" sz="6000" dirty="0" err="1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chủ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A4AA7-E12C-7085-A6CC-DF2FCF047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05" y="2565497"/>
            <a:ext cx="8475672" cy="4167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DCBD3-6160-DB2D-7547-CDDEA8A35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8069" y="2697260"/>
            <a:ext cx="8513508" cy="403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ECFFA-B9FA-F765-E502-67123570D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27674" y="2755997"/>
            <a:ext cx="8212234" cy="4037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608B0-BFA8-B8C0-EE28-6A4342F9BA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01123" y="2565497"/>
            <a:ext cx="8212235" cy="4065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-409984" y="-420428"/>
            <a:ext cx="3639881" cy="2898255"/>
          </a:xfrm>
          <a:custGeom>
            <a:avLst/>
            <a:gdLst/>
            <a:ahLst/>
            <a:cxnLst/>
            <a:rect l="l" t="t" r="r" b="b"/>
            <a:pathLst>
              <a:path w="3639881" h="2898255" extrusionOk="0">
                <a:moveTo>
                  <a:pt x="0" y="0"/>
                </a:moveTo>
                <a:lnTo>
                  <a:pt x="3639881" y="0"/>
                </a:lnTo>
                <a:lnTo>
                  <a:pt x="3639881" y="2898256"/>
                </a:lnTo>
                <a:lnTo>
                  <a:pt x="0" y="2898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>
            <a:off x="-3472753" y="6896100"/>
            <a:ext cx="6125538" cy="6031043"/>
          </a:xfrm>
          <a:custGeom>
            <a:avLst/>
            <a:gdLst/>
            <a:ahLst/>
            <a:cxnLst/>
            <a:rect l="l" t="t" r="r" b="b"/>
            <a:pathLst>
              <a:path w="6125538" h="6031043" extrusionOk="0">
                <a:moveTo>
                  <a:pt x="0" y="0"/>
                </a:moveTo>
                <a:lnTo>
                  <a:pt x="6125538" y="0"/>
                </a:lnTo>
                <a:lnTo>
                  <a:pt x="6125538" y="6031043"/>
                </a:lnTo>
                <a:lnTo>
                  <a:pt x="0" y="6031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6"/>
          <p:cNvSpPr/>
          <p:nvPr/>
        </p:nvSpPr>
        <p:spPr>
          <a:xfrm>
            <a:off x="16840200" y="7448075"/>
            <a:ext cx="4513956" cy="4037938"/>
          </a:xfrm>
          <a:custGeom>
            <a:avLst/>
            <a:gdLst/>
            <a:ahLst/>
            <a:cxnLst/>
            <a:rect l="l" t="t" r="r" b="b"/>
            <a:pathLst>
              <a:path w="4513956" h="4037938" extrusionOk="0">
                <a:moveTo>
                  <a:pt x="0" y="0"/>
                </a:moveTo>
                <a:lnTo>
                  <a:pt x="4513955" y="0"/>
                </a:lnTo>
                <a:lnTo>
                  <a:pt x="4513955" y="4037938"/>
                </a:lnTo>
                <a:lnTo>
                  <a:pt x="0" y="403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6"/>
          <p:cNvSpPr/>
          <p:nvPr/>
        </p:nvSpPr>
        <p:spPr>
          <a:xfrm>
            <a:off x="15762044" y="-731288"/>
            <a:ext cx="2865882" cy="2808564"/>
          </a:xfrm>
          <a:custGeom>
            <a:avLst/>
            <a:gdLst/>
            <a:ahLst/>
            <a:cxnLst/>
            <a:rect l="l" t="t" r="r" b="b"/>
            <a:pathLst>
              <a:path w="2865882" h="2808564" extrusionOk="0">
                <a:moveTo>
                  <a:pt x="0" y="0"/>
                </a:moveTo>
                <a:lnTo>
                  <a:pt x="2865881" y="0"/>
                </a:lnTo>
                <a:lnTo>
                  <a:pt x="2865881" y="2808564"/>
                </a:lnTo>
                <a:lnTo>
                  <a:pt x="0" y="280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6"/>
          <p:cNvSpPr txBox="1"/>
          <p:nvPr/>
        </p:nvSpPr>
        <p:spPr>
          <a:xfrm>
            <a:off x="2139520" y="580906"/>
            <a:ext cx="14292180" cy="165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C.Các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trang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ứng</a:t>
            </a:r>
            <a:r>
              <a:rPr lang="en-US" sz="9600" dirty="0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-US" sz="9600" dirty="0" err="1">
                <a:solidFill>
                  <a:srgbClr val="246087"/>
                </a:solidFill>
                <a:latin typeface="Calistoga"/>
                <a:ea typeface="Calistoga"/>
                <a:cs typeface="Calistoga"/>
                <a:sym typeface="Calistoga"/>
              </a:rPr>
              <a:t>dụng</a:t>
            </a:r>
            <a:endParaRPr sz="9600" dirty="0">
              <a:solidFill>
                <a:srgbClr val="24608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6706625" y="8319807"/>
            <a:ext cx="4324705" cy="5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Trang </a:t>
            </a:r>
            <a:r>
              <a:rPr lang="en-US" sz="6000" dirty="0" err="1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chủ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40012339" y="8132235"/>
            <a:ext cx="4324705" cy="56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Bình luận</a:t>
            </a:r>
            <a:endParaRPr sz="600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30793705" y="8095387"/>
            <a:ext cx="5422652" cy="101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Thông tin cá nhân</a:t>
            </a:r>
            <a:endParaRPr sz="600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pic>
        <p:nvPicPr>
          <p:cNvPr id="174" name="Google Shape;174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198898" y="2332525"/>
            <a:ext cx="8740897" cy="487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557200" y="2267776"/>
            <a:ext cx="7840272" cy="476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7A4AA7-E12C-7085-A6CC-DF2FCF047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609695" y="2523025"/>
            <a:ext cx="8475672" cy="4167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DCBD3-6160-DB2D-7547-CDDEA8A3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524931" y="2654788"/>
            <a:ext cx="8513508" cy="4037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7F9693-3863-BF4D-2F55-6A136C8C1C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274" y="2523025"/>
            <a:ext cx="8212234" cy="4037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BFC22-E5B0-E1E0-23DB-B830B869B9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5723" y="2332525"/>
            <a:ext cx="8212235" cy="4065121"/>
          </a:xfrm>
          <a:prstGeom prst="rect">
            <a:avLst/>
          </a:prstGeom>
        </p:spPr>
      </p:pic>
      <p:sp>
        <p:nvSpPr>
          <p:cNvPr id="8" name="Google Shape;189;p7">
            <a:extLst>
              <a:ext uri="{FF2B5EF4-FFF2-40B4-BE49-F238E27FC236}">
                <a16:creationId xmlns:a16="http://schemas.microsoft.com/office/drawing/2014/main" id="{E09B7F07-6980-78E6-980A-3FB27208EF7C}"/>
              </a:ext>
            </a:extLst>
          </p:cNvPr>
          <p:cNvSpPr txBox="1"/>
          <p:nvPr/>
        </p:nvSpPr>
        <p:spPr>
          <a:xfrm>
            <a:off x="30545317" y="7784276"/>
            <a:ext cx="432470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Liên </a:t>
            </a:r>
            <a:r>
              <a:rPr lang="en-US" sz="6000" dirty="0" err="1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hệ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9" name="Google Shape;192;p7">
            <a:extLst>
              <a:ext uri="{FF2B5EF4-FFF2-40B4-BE49-F238E27FC236}">
                <a16:creationId xmlns:a16="http://schemas.microsoft.com/office/drawing/2014/main" id="{D56B5C33-5E39-BD6E-E500-0754081DA3F0}"/>
              </a:ext>
            </a:extLst>
          </p:cNvPr>
          <p:cNvSpPr txBox="1"/>
          <p:nvPr/>
        </p:nvSpPr>
        <p:spPr>
          <a:xfrm>
            <a:off x="20517934" y="7699078"/>
            <a:ext cx="737126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5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Thông tin </a:t>
            </a:r>
            <a:endParaRPr sz="6000" dirty="0">
              <a:solidFill>
                <a:srgbClr val="000000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56F72D-14F3-2A4D-3702-B50907E39B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04195" y="2034603"/>
            <a:ext cx="8900183" cy="4352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54B5CC-B130-2046-86E7-B79F41D6E1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25125" y="2175910"/>
            <a:ext cx="8274636" cy="40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1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351</Words>
  <Application>Microsoft Office PowerPoint</Application>
  <PresentationFormat>Custom</PresentationFormat>
  <Paragraphs>75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Arimo</vt:lpstr>
      <vt:lpstr>Arial</vt:lpstr>
      <vt:lpstr>Calibri</vt:lpstr>
      <vt:lpstr>Baloo 2 SemiBold</vt:lpstr>
      <vt:lpstr>Calistoga</vt:lpstr>
      <vt:lpstr>Baloo 2 Medium</vt:lpstr>
      <vt:lpstr>Baloo 2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minh nguyen</dc:creator>
  <cp:lastModifiedBy>minh nguyen</cp:lastModifiedBy>
  <cp:revision>1</cp:revision>
  <dcterms:created xsi:type="dcterms:W3CDTF">2006-08-16T00:00:00Z</dcterms:created>
  <dcterms:modified xsi:type="dcterms:W3CDTF">2025-01-12T07:03:43Z</dcterms:modified>
</cp:coreProperties>
</file>